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A64DF4-991C-4951-8280-D90F20CE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6B5209-D50A-465B-A16B-025613DA5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DB0AC5-44CC-43BD-8287-B3D4B1FB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1CAEC6-4B5D-4A19-98E5-3BF91E6F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F5D392-2094-4799-A406-ED2650F8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93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098CD0-8F16-4C76-9750-42F47CBD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726EC4A-E054-49D6-962D-9A4F52DC1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4F0668-7BFD-4052-91E4-C7937339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BDF5C-42B6-43FA-A7FC-F31651D5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5CDF76-5B0A-401A-909E-BB1E5BEC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76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11A3EFD-6C38-41DF-B257-760462B8E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251402C-76D3-4A4E-8D3D-AE90FE6C8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F34892-82E7-4D11-A261-C09C13C3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28194B-48EA-42BC-A3D8-6195E835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B54D67-D48E-408C-9987-79C66AC3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14CACF-2BCF-4E72-8F36-CF2D2319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666289-8FC8-4BB7-8291-79D4E70E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1AD695-0BCF-4A00-BE63-0297524D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5E8512-6360-4B2E-90F2-550DA1BE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387E9E-FEA0-4EE6-B915-55C5284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78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E836B-B937-4F25-BB09-2084BE0E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FA219C-2214-4ED3-B2E8-D1FE87F07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C9A707-E7EB-44DB-97B8-D0355940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9420A8-4EF6-46AF-A85B-49195A49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368283-03D6-4FE1-9068-203BBDC9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08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069690-9EA7-49BD-BBA2-B4774E08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7CAE9C-CB52-4C6B-B654-2E73FDEF4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9238D-3B61-4DD0-815B-841D679F9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2188BC3-90AC-4868-99FD-FEA69716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BC66C4-5AEF-4B79-B9AA-AB57795C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397F6B-FAFA-4990-9A14-2C35636A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10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C8CE2F-DEB5-43EA-AD17-F50F7C9C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4453F9-983E-42BC-AD41-3972E8A36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01D304D-7695-4947-8296-CB1E4D627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1BFDA2E-2430-48A4-B539-210B82C20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F317459-6290-4156-A246-10C9660E4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8451444-AA1B-4F41-AB3D-56A1502B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3477504-CEF3-4FC2-B90A-4873D1B6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A221EF1-6792-4707-8647-22B237E5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2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EFBBFA-560C-4E8E-9C2C-26AE8D05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C73D4A-AF38-49FE-B2CC-98F9900E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F8DCF07-9CBB-4085-811B-93F65672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D86A4B-A288-4486-B97C-FE8919DD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81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C24AD15-95BE-4C0E-8695-5D7CF077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D56E795-BC5C-4E83-834D-3ECCBBA8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1CC1CD-EEAF-4279-B607-2D60CCD3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77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C016CD-BCA1-4D08-8728-9B99C05E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00112F-CA69-4255-A2CB-F7C94CA8A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0F153A-BEE9-4637-894C-9DD6996FD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364FDC-7A2E-45B1-997D-DC67980A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A505C61-3A3A-4CCF-A7D8-D231D41F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A95DF82-A3C5-4370-82BB-E89A210A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5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87F0B9-8413-41B7-9928-59985722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DE9A82-357D-463C-8A07-315DD5D1C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211E44-6417-4DF5-9184-E7E8A7A22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413023-765D-49F6-8C57-168385F0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28AC04-59C7-4F39-A9DC-436B8E9D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BBF9BC-4325-4D5B-87DA-42DDBFA1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09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532E65A-F758-4A55-BCAB-3554CFE3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E586C7-B9CE-45F1-B9D5-AC4751F09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44A413-7660-434E-863D-52455F5EA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2E2D-4E0F-4626-B230-7B8095045296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4C38AE-624A-4B9F-8168-1AD5F8F31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336C6C-6DF5-48C9-B7C6-BD1E6BF3D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4BAD-1DC5-42FB-A68C-613EA82CE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88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29686BD-0EF7-4F5D-8A4B-3AD4C60CE1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5670" r="9375"/>
          <a:stretch/>
        </p:blipFill>
        <p:spPr>
          <a:xfrm>
            <a:off x="334034" y="5336388"/>
            <a:ext cx="10306958" cy="38335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9389001-A3B4-44D9-B696-2CC3D2CA1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8926" r="9376"/>
          <a:stretch/>
        </p:blipFill>
        <p:spPr>
          <a:xfrm>
            <a:off x="626529" y="4797607"/>
            <a:ext cx="10021776" cy="37012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4389238-780F-4B04-84F0-2737CC37FB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4" t="12704" r="10091" b="16746"/>
          <a:stretch/>
        </p:blipFill>
        <p:spPr>
          <a:xfrm>
            <a:off x="10640992" y="1195478"/>
            <a:ext cx="1551008" cy="4515799"/>
          </a:xfrm>
          <a:prstGeom prst="rect">
            <a:avLst/>
          </a:prstGeom>
        </p:spPr>
      </p:pic>
      <p:pic>
        <p:nvPicPr>
          <p:cNvPr id="1026" name="Picture 2" descr="Check symbol - Free interface icons">
            <a:extLst>
              <a:ext uri="{FF2B5EF4-FFF2-40B4-BE49-F238E27FC236}">
                <a16:creationId xmlns:a16="http://schemas.microsoft.com/office/drawing/2014/main" id="{C182DDC0-3A0E-44AC-A03D-700CA2380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6" y="4726114"/>
            <a:ext cx="142986" cy="1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C515B1-21B9-42EC-BABF-DA4CA368F888}"/>
              </a:ext>
            </a:extLst>
          </p:cNvPr>
          <p:cNvSpPr txBox="1"/>
          <p:nvPr/>
        </p:nvSpPr>
        <p:spPr>
          <a:xfrm>
            <a:off x="448164" y="5257990"/>
            <a:ext cx="610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>
                <a:solidFill>
                  <a:schemeClr val="tx1">
                    <a:lumMod val="95000"/>
                    <a:lumOff val="5000"/>
                  </a:schemeClr>
                </a:solidFill>
              </a:rPr>
              <a:t>M4.1</a:t>
            </a:r>
            <a:endParaRPr lang="ko-KR" altLang="en-US"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A1F3855-7BC7-4E26-A06A-1F3BC6B51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11022" r="9656"/>
          <a:stretch/>
        </p:blipFill>
        <p:spPr>
          <a:xfrm>
            <a:off x="606560" y="4270742"/>
            <a:ext cx="10021776" cy="36160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A2DC4D3-CEAF-4161-8691-E3D2BEFB9164}"/>
              </a:ext>
            </a:extLst>
          </p:cNvPr>
          <p:cNvSpPr txBox="1"/>
          <p:nvPr/>
        </p:nvSpPr>
        <p:spPr>
          <a:xfrm>
            <a:off x="439611" y="4110024"/>
            <a:ext cx="559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>
                <a:solidFill>
                  <a:schemeClr val="tx1">
                    <a:lumMod val="95000"/>
                    <a:lumOff val="5000"/>
                  </a:schemeClr>
                </a:solidFill>
              </a:rPr>
              <a:t>M3.2</a:t>
            </a:r>
            <a:endParaRPr lang="ko-KR" altLang="en-US"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3AF882-C93D-438E-97DF-CA9320ECFE50}"/>
              </a:ext>
            </a:extLst>
          </p:cNvPr>
          <p:cNvSpPr txBox="1"/>
          <p:nvPr/>
        </p:nvSpPr>
        <p:spPr>
          <a:xfrm>
            <a:off x="448164" y="4658335"/>
            <a:ext cx="610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>
                <a:solidFill>
                  <a:schemeClr val="tx1">
                    <a:lumMod val="95000"/>
                    <a:lumOff val="5000"/>
                  </a:schemeClr>
                </a:solidFill>
              </a:rPr>
              <a:t>M4.1</a:t>
            </a: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EB11C370-FC7A-41FF-B17C-A90BFF759E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10807" r="9408" b="3482"/>
          <a:stretch/>
        </p:blipFill>
        <p:spPr>
          <a:xfrm>
            <a:off x="341348" y="3706143"/>
            <a:ext cx="10306957" cy="348327"/>
          </a:xfrm>
          <a:prstGeom prst="rect">
            <a:avLst/>
          </a:prstGeom>
        </p:spPr>
      </p:pic>
      <p:sp>
        <p:nvSpPr>
          <p:cNvPr id="63" name="직사각형 62">
            <a:extLst>
              <a:ext uri="{FF2B5EF4-FFF2-40B4-BE49-F238E27FC236}">
                <a16:creationId xmlns:a16="http://schemas.microsoft.com/office/drawing/2014/main" id="{FE0E546E-F23F-4BCE-BA0A-6B4088809BD2}"/>
              </a:ext>
            </a:extLst>
          </p:cNvPr>
          <p:cNvSpPr/>
          <p:nvPr/>
        </p:nvSpPr>
        <p:spPr>
          <a:xfrm>
            <a:off x="469915" y="3530728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>
                <a:solidFill>
                  <a:schemeClr val="tx1">
                    <a:lumMod val="95000"/>
                    <a:lumOff val="5000"/>
                  </a:schemeClr>
                </a:solidFill>
              </a:rPr>
              <a:t>M3.1</a:t>
            </a:r>
            <a:endParaRPr lang="ko-KR" altLang="en-US"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5" name="그림 1024">
            <a:extLst>
              <a:ext uri="{FF2B5EF4-FFF2-40B4-BE49-F238E27FC236}">
                <a16:creationId xmlns:a16="http://schemas.microsoft.com/office/drawing/2014/main" id="{12F1AD2A-D78E-47B9-A414-780C8F72DC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3164" r="9367" b="-1"/>
          <a:stretch/>
        </p:blipFill>
        <p:spPr>
          <a:xfrm>
            <a:off x="341348" y="2485101"/>
            <a:ext cx="10306957" cy="393549"/>
          </a:xfrm>
          <a:prstGeom prst="rect">
            <a:avLst/>
          </a:prstGeom>
        </p:spPr>
      </p:pic>
      <p:sp>
        <p:nvSpPr>
          <p:cNvPr id="1027" name="직사각형 1026">
            <a:extLst>
              <a:ext uri="{FF2B5EF4-FFF2-40B4-BE49-F238E27FC236}">
                <a16:creationId xmlns:a16="http://schemas.microsoft.com/office/drawing/2014/main" id="{DA0D3957-3353-4A73-99C3-80CCA81ABB6C}"/>
              </a:ext>
            </a:extLst>
          </p:cNvPr>
          <p:cNvSpPr/>
          <p:nvPr/>
        </p:nvSpPr>
        <p:spPr>
          <a:xfrm>
            <a:off x="483540" y="2388690"/>
            <a:ext cx="4892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>
                <a:solidFill>
                  <a:schemeClr val="tx1">
                    <a:lumMod val="95000"/>
                    <a:lumOff val="5000"/>
                  </a:schemeClr>
                </a:solidFill>
              </a:rPr>
              <a:t>M2.3</a:t>
            </a:r>
            <a:endParaRPr lang="ko-KR" altLang="en-US" sz="1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9" name="그림 1028">
            <a:extLst>
              <a:ext uri="{FF2B5EF4-FFF2-40B4-BE49-F238E27FC236}">
                <a16:creationId xmlns:a16="http://schemas.microsoft.com/office/drawing/2014/main" id="{1BDE4C86-368C-4C9B-A490-AB57DB65C2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9090" r="9656" b="1"/>
          <a:stretch/>
        </p:blipFill>
        <p:spPr>
          <a:xfrm>
            <a:off x="518232" y="3106219"/>
            <a:ext cx="10110104" cy="369457"/>
          </a:xfrm>
          <a:prstGeom prst="rect">
            <a:avLst/>
          </a:prstGeom>
        </p:spPr>
      </p:pic>
      <p:sp>
        <p:nvSpPr>
          <p:cNvPr id="1030" name="직사각형 1029">
            <a:extLst>
              <a:ext uri="{FF2B5EF4-FFF2-40B4-BE49-F238E27FC236}">
                <a16:creationId xmlns:a16="http://schemas.microsoft.com/office/drawing/2014/main" id="{D5B0BE4A-14F9-4A44-ADA3-0B27F12598D7}"/>
              </a:ext>
            </a:extLst>
          </p:cNvPr>
          <p:cNvSpPr/>
          <p:nvPr/>
        </p:nvSpPr>
        <p:spPr>
          <a:xfrm>
            <a:off x="477128" y="3018702"/>
            <a:ext cx="4844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>
                <a:solidFill>
                  <a:schemeClr val="tx1">
                    <a:lumMod val="95000"/>
                    <a:lumOff val="5000"/>
                  </a:schemeClr>
                </a:solidFill>
              </a:rPr>
              <a:t>M2.1</a:t>
            </a:r>
            <a:endParaRPr lang="ko-KR" altLang="en-US" sz="105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2" name="그림 1031">
            <a:extLst>
              <a:ext uri="{FF2B5EF4-FFF2-40B4-BE49-F238E27FC236}">
                <a16:creationId xmlns:a16="http://schemas.microsoft.com/office/drawing/2014/main" id="{2CF03BE7-B070-482C-B478-81F75BC7E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6645" r="9339"/>
          <a:stretch/>
        </p:blipFill>
        <p:spPr>
          <a:xfrm>
            <a:off x="429958" y="1352181"/>
            <a:ext cx="10228660" cy="379399"/>
          </a:xfrm>
          <a:prstGeom prst="rect">
            <a:avLst/>
          </a:prstGeom>
        </p:spPr>
      </p:pic>
      <p:sp>
        <p:nvSpPr>
          <p:cNvPr id="1033" name="직사각형 1032">
            <a:extLst>
              <a:ext uri="{FF2B5EF4-FFF2-40B4-BE49-F238E27FC236}">
                <a16:creationId xmlns:a16="http://schemas.microsoft.com/office/drawing/2014/main" id="{515C9576-EEE8-47EC-B89E-8A82B6003823}"/>
              </a:ext>
            </a:extLst>
          </p:cNvPr>
          <p:cNvSpPr/>
          <p:nvPr/>
        </p:nvSpPr>
        <p:spPr>
          <a:xfrm>
            <a:off x="483540" y="1201594"/>
            <a:ext cx="4892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>
                <a:solidFill>
                  <a:schemeClr val="tx1">
                    <a:lumMod val="95000"/>
                    <a:lumOff val="5000"/>
                  </a:schemeClr>
                </a:solidFill>
              </a:rPr>
              <a:t>M1.1</a:t>
            </a:r>
            <a:endParaRPr lang="ko-KR" altLang="en-US" sz="1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5" name="그림 1034">
            <a:extLst>
              <a:ext uri="{FF2B5EF4-FFF2-40B4-BE49-F238E27FC236}">
                <a16:creationId xmlns:a16="http://schemas.microsoft.com/office/drawing/2014/main" id="{B07C21EA-5EF1-4E8F-A812-3D6701415D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14783" r="9198"/>
          <a:stretch/>
        </p:blipFill>
        <p:spPr>
          <a:xfrm>
            <a:off x="298943" y="1940089"/>
            <a:ext cx="10378351" cy="346320"/>
          </a:xfrm>
          <a:prstGeom prst="rect">
            <a:avLst/>
          </a:prstGeom>
        </p:spPr>
      </p:pic>
      <p:sp>
        <p:nvSpPr>
          <p:cNvPr id="1037" name="직사각형 1036">
            <a:extLst>
              <a:ext uri="{FF2B5EF4-FFF2-40B4-BE49-F238E27FC236}">
                <a16:creationId xmlns:a16="http://schemas.microsoft.com/office/drawing/2014/main" id="{E5478749-F685-4044-822F-7E75A4C11D64}"/>
              </a:ext>
            </a:extLst>
          </p:cNvPr>
          <p:cNvSpPr/>
          <p:nvPr/>
        </p:nvSpPr>
        <p:spPr>
          <a:xfrm>
            <a:off x="483540" y="1798694"/>
            <a:ext cx="4892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>
                <a:solidFill>
                  <a:schemeClr val="tx1">
                    <a:lumMod val="95000"/>
                    <a:lumOff val="5000"/>
                  </a:schemeClr>
                </a:solidFill>
              </a:rPr>
              <a:t>M1.1</a:t>
            </a:r>
            <a:endParaRPr lang="ko-KR" altLang="en-US" sz="1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" name="Picture 2" descr="Check symbol - Free interface icons">
            <a:extLst>
              <a:ext uri="{FF2B5EF4-FFF2-40B4-BE49-F238E27FC236}">
                <a16:creationId xmlns:a16="http://schemas.microsoft.com/office/drawing/2014/main" id="{F8DC86C4-636C-4CE7-97A7-0459D956F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6" y="3582524"/>
            <a:ext cx="142986" cy="1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heck symbol - Free interface icons">
            <a:extLst>
              <a:ext uri="{FF2B5EF4-FFF2-40B4-BE49-F238E27FC236}">
                <a16:creationId xmlns:a16="http://schemas.microsoft.com/office/drawing/2014/main" id="{823AF3DF-2B58-4422-95F7-1EB616BE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6" y="2466578"/>
            <a:ext cx="142986" cy="1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heck symbol - Free interface icons">
            <a:extLst>
              <a:ext uri="{FF2B5EF4-FFF2-40B4-BE49-F238E27FC236}">
                <a16:creationId xmlns:a16="http://schemas.microsoft.com/office/drawing/2014/main" id="{0584F59A-0FE2-43ED-8D6E-248B50FF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6" y="1260185"/>
            <a:ext cx="142986" cy="1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8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29686BD-0EF7-4F5D-8A4B-3AD4C60CE1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5670" r="9375"/>
          <a:stretch/>
        </p:blipFill>
        <p:spPr>
          <a:xfrm>
            <a:off x="324047" y="5242888"/>
            <a:ext cx="10306958" cy="38335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9389001-A3B4-44D9-B696-2CC3D2CA1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8926" r="9376"/>
          <a:stretch/>
        </p:blipFill>
        <p:spPr>
          <a:xfrm>
            <a:off x="616542" y="4704107"/>
            <a:ext cx="10021776" cy="37012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4389238-780F-4B04-84F0-2737CC37FB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4" t="12704" r="10091" b="16746"/>
          <a:stretch/>
        </p:blipFill>
        <p:spPr>
          <a:xfrm>
            <a:off x="10640992" y="1187011"/>
            <a:ext cx="1551008" cy="4515799"/>
          </a:xfrm>
          <a:prstGeom prst="rect">
            <a:avLst/>
          </a:prstGeom>
        </p:spPr>
      </p:pic>
      <p:pic>
        <p:nvPicPr>
          <p:cNvPr id="1026" name="Picture 2" descr="Check symbol - Free interface icons">
            <a:extLst>
              <a:ext uri="{FF2B5EF4-FFF2-40B4-BE49-F238E27FC236}">
                <a16:creationId xmlns:a16="http://schemas.microsoft.com/office/drawing/2014/main" id="{C182DDC0-3A0E-44AC-A03D-700CA2380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1" y="4658169"/>
            <a:ext cx="142986" cy="1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C515B1-21B9-42EC-BABF-DA4CA368F888}"/>
              </a:ext>
            </a:extLst>
          </p:cNvPr>
          <p:cNvSpPr txBox="1"/>
          <p:nvPr/>
        </p:nvSpPr>
        <p:spPr>
          <a:xfrm>
            <a:off x="-1024959" y="5234506"/>
            <a:ext cx="1832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/>
              <a:t>M4.</a:t>
            </a:r>
          </a:p>
          <a:p>
            <a:r>
              <a:rPr lang="en-US" altLang="ko-KR" sz="1100"/>
              <a:t>box_list_BERT_0_F</a:t>
            </a:r>
            <a:endParaRPr lang="ko-KR" altLang="en-US" sz="1100"/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A1F3855-7BC7-4E26-A06A-1F3BC6B51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11022" r="9656"/>
          <a:stretch/>
        </p:blipFill>
        <p:spPr>
          <a:xfrm>
            <a:off x="596573" y="4177242"/>
            <a:ext cx="10021776" cy="36160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A2DC4D3-CEAF-4161-8691-E3D2BEFB9164}"/>
              </a:ext>
            </a:extLst>
          </p:cNvPr>
          <p:cNvSpPr txBox="1"/>
          <p:nvPr/>
        </p:nvSpPr>
        <p:spPr>
          <a:xfrm>
            <a:off x="-1584421" y="4016507"/>
            <a:ext cx="2167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/>
              <a:t>M3. box_list_transformer_64_4_F</a:t>
            </a:r>
            <a:endParaRPr lang="ko-KR" altLang="en-US" sz="11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3AF882-C93D-438E-97DF-CA9320ECFE50}"/>
              </a:ext>
            </a:extLst>
          </p:cNvPr>
          <p:cNvSpPr txBox="1"/>
          <p:nvPr/>
        </p:nvSpPr>
        <p:spPr>
          <a:xfrm>
            <a:off x="-1024959" y="4659781"/>
            <a:ext cx="1832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/>
              <a:t>M4.</a:t>
            </a:r>
          </a:p>
          <a:p>
            <a:r>
              <a:rPr lang="de-DE" altLang="ko-KR" sz="1100"/>
              <a:t>box_list_BERT_2_T</a:t>
            </a:r>
            <a:endParaRPr lang="ko-KR" altLang="en-US" sz="1100"/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EB11C370-FC7A-41FF-B17C-A90BFF759E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10807" r="9408" b="3482"/>
          <a:stretch/>
        </p:blipFill>
        <p:spPr>
          <a:xfrm>
            <a:off x="331361" y="3612643"/>
            <a:ext cx="10306957" cy="348327"/>
          </a:xfrm>
          <a:prstGeom prst="rect">
            <a:avLst/>
          </a:prstGeom>
        </p:spPr>
      </p:pic>
      <p:sp>
        <p:nvSpPr>
          <p:cNvPr id="63" name="직사각형 62">
            <a:extLst>
              <a:ext uri="{FF2B5EF4-FFF2-40B4-BE49-F238E27FC236}">
                <a16:creationId xmlns:a16="http://schemas.microsoft.com/office/drawing/2014/main" id="{FE0E546E-F23F-4BCE-BA0A-6B4088809BD2}"/>
              </a:ext>
            </a:extLst>
          </p:cNvPr>
          <p:cNvSpPr/>
          <p:nvPr/>
        </p:nvSpPr>
        <p:spPr>
          <a:xfrm>
            <a:off x="-1626625" y="3586243"/>
            <a:ext cx="19447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/>
              <a:t>box_list_transformer_32_0_T</a:t>
            </a:r>
          </a:p>
        </p:txBody>
      </p:sp>
      <p:pic>
        <p:nvPicPr>
          <p:cNvPr id="1025" name="그림 1024">
            <a:extLst>
              <a:ext uri="{FF2B5EF4-FFF2-40B4-BE49-F238E27FC236}">
                <a16:creationId xmlns:a16="http://schemas.microsoft.com/office/drawing/2014/main" id="{12F1AD2A-D78E-47B9-A414-780C8F72DC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3164" r="9367" b="-1"/>
          <a:stretch/>
        </p:blipFill>
        <p:spPr>
          <a:xfrm>
            <a:off x="331361" y="2391601"/>
            <a:ext cx="10306957" cy="393549"/>
          </a:xfrm>
          <a:prstGeom prst="rect">
            <a:avLst/>
          </a:prstGeom>
        </p:spPr>
      </p:pic>
      <p:sp>
        <p:nvSpPr>
          <p:cNvPr id="1027" name="직사각형 1026">
            <a:extLst>
              <a:ext uri="{FF2B5EF4-FFF2-40B4-BE49-F238E27FC236}">
                <a16:creationId xmlns:a16="http://schemas.microsoft.com/office/drawing/2014/main" id="{DA0D3957-3353-4A73-99C3-80CCA81ABB6C}"/>
              </a:ext>
            </a:extLst>
          </p:cNvPr>
          <p:cNvSpPr/>
          <p:nvPr/>
        </p:nvSpPr>
        <p:spPr>
          <a:xfrm>
            <a:off x="-1537006" y="2606023"/>
            <a:ext cx="20986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/>
              <a:t>box_list_LSTM_[256,_128,_64]_2_T</a:t>
            </a:r>
          </a:p>
        </p:txBody>
      </p:sp>
      <p:pic>
        <p:nvPicPr>
          <p:cNvPr id="1029" name="그림 1028">
            <a:extLst>
              <a:ext uri="{FF2B5EF4-FFF2-40B4-BE49-F238E27FC236}">
                <a16:creationId xmlns:a16="http://schemas.microsoft.com/office/drawing/2014/main" id="{1BDE4C86-368C-4C9B-A490-AB57DB65C2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9090" r="9656" b="1"/>
          <a:stretch/>
        </p:blipFill>
        <p:spPr>
          <a:xfrm>
            <a:off x="508245" y="3012719"/>
            <a:ext cx="10110104" cy="369457"/>
          </a:xfrm>
          <a:prstGeom prst="rect">
            <a:avLst/>
          </a:prstGeom>
        </p:spPr>
      </p:pic>
      <p:sp>
        <p:nvSpPr>
          <p:cNvPr id="1030" name="직사각형 1029">
            <a:extLst>
              <a:ext uri="{FF2B5EF4-FFF2-40B4-BE49-F238E27FC236}">
                <a16:creationId xmlns:a16="http://schemas.microsoft.com/office/drawing/2014/main" id="{D5B0BE4A-14F9-4A44-ADA3-0B27F12598D7}"/>
              </a:ext>
            </a:extLst>
          </p:cNvPr>
          <p:cNvSpPr/>
          <p:nvPr/>
        </p:nvSpPr>
        <p:spPr>
          <a:xfrm>
            <a:off x="-1549117" y="2977393"/>
            <a:ext cx="17107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/>
              <a:t>box_list_LSTM_[128]_2_F</a:t>
            </a:r>
          </a:p>
        </p:txBody>
      </p:sp>
      <p:pic>
        <p:nvPicPr>
          <p:cNvPr id="1032" name="그림 1031">
            <a:extLst>
              <a:ext uri="{FF2B5EF4-FFF2-40B4-BE49-F238E27FC236}">
                <a16:creationId xmlns:a16="http://schemas.microsoft.com/office/drawing/2014/main" id="{2CF03BE7-B070-482C-B478-81F75BC7E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6645" r="9339"/>
          <a:stretch/>
        </p:blipFill>
        <p:spPr>
          <a:xfrm>
            <a:off x="419971" y="1258681"/>
            <a:ext cx="10228660" cy="379399"/>
          </a:xfrm>
          <a:prstGeom prst="rect">
            <a:avLst/>
          </a:prstGeom>
        </p:spPr>
      </p:pic>
      <p:sp>
        <p:nvSpPr>
          <p:cNvPr id="1033" name="직사각형 1032">
            <a:extLst>
              <a:ext uri="{FF2B5EF4-FFF2-40B4-BE49-F238E27FC236}">
                <a16:creationId xmlns:a16="http://schemas.microsoft.com/office/drawing/2014/main" id="{515C9576-EEE8-47EC-B89E-8A82B6003823}"/>
              </a:ext>
            </a:extLst>
          </p:cNvPr>
          <p:cNvSpPr/>
          <p:nvPr/>
        </p:nvSpPr>
        <p:spPr>
          <a:xfrm>
            <a:off x="-1730733" y="1261553"/>
            <a:ext cx="2188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/>
              <a:t>box_list_MLP_[64,_128,_64,_32]_2_T</a:t>
            </a:r>
          </a:p>
        </p:txBody>
      </p:sp>
      <p:pic>
        <p:nvPicPr>
          <p:cNvPr id="1035" name="그림 1034">
            <a:extLst>
              <a:ext uri="{FF2B5EF4-FFF2-40B4-BE49-F238E27FC236}">
                <a16:creationId xmlns:a16="http://schemas.microsoft.com/office/drawing/2014/main" id="{B07C21EA-5EF1-4E8F-A812-3D6701415D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14783" r="9198"/>
          <a:stretch/>
        </p:blipFill>
        <p:spPr>
          <a:xfrm>
            <a:off x="288956" y="1846589"/>
            <a:ext cx="10378351" cy="346320"/>
          </a:xfrm>
          <a:prstGeom prst="rect">
            <a:avLst/>
          </a:prstGeom>
        </p:spPr>
      </p:pic>
      <p:sp>
        <p:nvSpPr>
          <p:cNvPr id="1037" name="직사각형 1036">
            <a:extLst>
              <a:ext uri="{FF2B5EF4-FFF2-40B4-BE49-F238E27FC236}">
                <a16:creationId xmlns:a16="http://schemas.microsoft.com/office/drawing/2014/main" id="{E5478749-F685-4044-822F-7E75A4C11D64}"/>
              </a:ext>
            </a:extLst>
          </p:cNvPr>
          <p:cNvSpPr/>
          <p:nvPr/>
        </p:nvSpPr>
        <p:spPr>
          <a:xfrm>
            <a:off x="-2115072" y="1824729"/>
            <a:ext cx="19591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/>
              <a:t>box_list_MLP_[128,_64,_32]_1_F</a:t>
            </a:r>
          </a:p>
        </p:txBody>
      </p:sp>
      <p:pic>
        <p:nvPicPr>
          <p:cNvPr id="81" name="Picture 2" descr="Check symbol - Free interface icons">
            <a:extLst>
              <a:ext uri="{FF2B5EF4-FFF2-40B4-BE49-F238E27FC236}">
                <a16:creationId xmlns:a16="http://schemas.microsoft.com/office/drawing/2014/main" id="{F8DC86C4-636C-4CE7-97A7-0459D956F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6" y="3556760"/>
            <a:ext cx="142986" cy="1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heck symbol - Free interface icons">
            <a:extLst>
              <a:ext uri="{FF2B5EF4-FFF2-40B4-BE49-F238E27FC236}">
                <a16:creationId xmlns:a16="http://schemas.microsoft.com/office/drawing/2014/main" id="{823AF3DF-2B58-4422-95F7-1EB616BE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8" y="2398479"/>
            <a:ext cx="142986" cy="1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heck symbol - Free interface icons">
            <a:extLst>
              <a:ext uri="{FF2B5EF4-FFF2-40B4-BE49-F238E27FC236}">
                <a16:creationId xmlns:a16="http://schemas.microsoft.com/office/drawing/2014/main" id="{0584F59A-0FE2-43ED-8D6E-248B50FF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8" y="1224342"/>
            <a:ext cx="142986" cy="1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>
            <a:extLst>
              <a:ext uri="{FF2B5EF4-FFF2-40B4-BE49-F238E27FC236}">
                <a16:creationId xmlns:a16="http://schemas.microsoft.com/office/drawing/2014/main" id="{26A52B3D-BC40-4282-91B0-36919D7F52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35" y="5285713"/>
            <a:ext cx="1903425" cy="142757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61CE873-B0DF-42F3-B74E-901381019D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07" y="5279090"/>
            <a:ext cx="1904860" cy="142864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09E651D-3FFD-46E4-9B92-FBED58AB6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/>
          <a:stretch/>
        </p:blipFill>
        <p:spPr>
          <a:xfrm>
            <a:off x="2616007" y="5279090"/>
            <a:ext cx="1779120" cy="14275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E2EB45-A768-427C-BC85-9A201C24C248}"/>
              </a:ext>
            </a:extLst>
          </p:cNvPr>
          <p:cNvSpPr txBox="1"/>
          <p:nvPr/>
        </p:nvSpPr>
        <p:spPr>
          <a:xfrm>
            <a:off x="3188357" y="127541"/>
            <a:ext cx="523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/>
              <a:t>M4.1</a:t>
            </a:r>
            <a:endParaRPr lang="ko-KR" altLang="en-US" sz="1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9C89C-8BAF-4949-9838-F9C920978476}"/>
              </a:ext>
            </a:extLst>
          </p:cNvPr>
          <p:cNvSpPr txBox="1"/>
          <p:nvPr/>
        </p:nvSpPr>
        <p:spPr>
          <a:xfrm>
            <a:off x="4759233" y="131388"/>
            <a:ext cx="6934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/>
              <a:t>M2.2</a:t>
            </a:r>
            <a:endParaRPr lang="ko-KR" altLang="en-US" sz="10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69DA6E-181D-4DE5-BCE5-AA93D2A39B75}"/>
              </a:ext>
            </a:extLst>
          </p:cNvPr>
          <p:cNvSpPr txBox="1"/>
          <p:nvPr/>
        </p:nvSpPr>
        <p:spPr>
          <a:xfrm>
            <a:off x="6499676" y="131388"/>
            <a:ext cx="5238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/>
              <a:t>M1.3</a:t>
            </a:r>
            <a:endParaRPr lang="ko-KR" altLang="en-US" sz="10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7E93AB-DE81-451D-8206-C7468CA054FC}"/>
              </a:ext>
            </a:extLst>
          </p:cNvPr>
          <p:cNvSpPr txBox="1"/>
          <p:nvPr/>
        </p:nvSpPr>
        <p:spPr>
          <a:xfrm>
            <a:off x="1827359" y="5842579"/>
            <a:ext cx="772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/>
              <a:t>4+440.00</a:t>
            </a:r>
            <a:endParaRPr lang="ko-KR" altLang="en-US" sz="10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0006FA-7DDF-4AF3-B7E5-DF53772C59F4}"/>
              </a:ext>
            </a:extLst>
          </p:cNvPr>
          <p:cNvSpPr txBox="1"/>
          <p:nvPr/>
        </p:nvSpPr>
        <p:spPr>
          <a:xfrm>
            <a:off x="8070551" y="131388"/>
            <a:ext cx="732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/>
              <a:t>M3.1</a:t>
            </a:r>
            <a:endParaRPr lang="ko-KR" altLang="en-US" sz="10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A293E4-8F9A-424F-BB38-E47591B36A5B}"/>
              </a:ext>
            </a:extLst>
          </p:cNvPr>
          <p:cNvSpPr txBox="1"/>
          <p:nvPr/>
        </p:nvSpPr>
        <p:spPr>
          <a:xfrm>
            <a:off x="1832632" y="2052818"/>
            <a:ext cx="772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/>
              <a:t>3+800.00</a:t>
            </a:r>
            <a:endParaRPr lang="ko-KR" altLang="en-US" sz="10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E9C7FD-FD69-470B-B169-8A9F3ECFBD69}"/>
              </a:ext>
            </a:extLst>
          </p:cNvPr>
          <p:cNvSpPr txBox="1"/>
          <p:nvPr/>
        </p:nvSpPr>
        <p:spPr>
          <a:xfrm>
            <a:off x="1832632" y="3306415"/>
            <a:ext cx="772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/>
              <a:t>3+880.00</a:t>
            </a:r>
            <a:endParaRPr lang="ko-KR" altLang="en-US" sz="10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0AE6E5-58A5-4771-8AC1-E51FA68862F9}"/>
              </a:ext>
            </a:extLst>
          </p:cNvPr>
          <p:cNvSpPr txBox="1"/>
          <p:nvPr/>
        </p:nvSpPr>
        <p:spPr>
          <a:xfrm>
            <a:off x="1832632" y="4603141"/>
            <a:ext cx="772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/>
              <a:t>3+940.00</a:t>
            </a:r>
            <a:endParaRPr lang="ko-KR" altLang="en-US" sz="10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67A9FB-A771-4C16-A8D2-AFFF4742DEE3}"/>
              </a:ext>
            </a:extLst>
          </p:cNvPr>
          <p:cNvSpPr txBox="1"/>
          <p:nvPr/>
        </p:nvSpPr>
        <p:spPr>
          <a:xfrm>
            <a:off x="1832632" y="824593"/>
            <a:ext cx="772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/>
              <a:t>3+780.00</a:t>
            </a:r>
            <a:endParaRPr lang="ko-KR" altLang="en-US" sz="1050"/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57B2F083-3BCA-48E6-8432-6EDCC7B0CC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92" y="262922"/>
            <a:ext cx="1904860" cy="1428644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6A3B85A3-1B42-4C28-ADEE-3BA1967BF1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3" y="1516470"/>
            <a:ext cx="1898438" cy="1423829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83D0C4B7-487C-4E1F-B98E-6B0652F2F11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2" y="2768743"/>
            <a:ext cx="1900138" cy="1425104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B2782097-2291-4709-9267-34782B394E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45" y="4025070"/>
            <a:ext cx="1900138" cy="142510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B79AB83-1BE6-4C85-B2C9-33045D0FB61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54" y="272982"/>
            <a:ext cx="1890014" cy="141751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B804892-B14B-4EBF-9613-0A7332DC0DD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45" y="1522649"/>
            <a:ext cx="1890014" cy="141751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9B299FC-76A2-4CCB-8605-23AF60483DB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95" y="2773092"/>
            <a:ext cx="1890013" cy="14175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2F51DB0-2F2A-4B9D-895F-4AAF1069953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17" y="4027032"/>
            <a:ext cx="1890013" cy="141751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9FDE29D-1268-45B1-BDAF-470B4D495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76" y="4042453"/>
            <a:ext cx="1843982" cy="138298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30C6C9F-DBE7-4005-9437-29D99AD9ECF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05" y="2776988"/>
            <a:ext cx="1863024" cy="139726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3BE7C44-BBAC-4C14-B5C4-B4A853E7EDD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8" y="1529309"/>
            <a:ext cx="1869210" cy="140190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F0F43B8-5A3D-4852-84BD-894D4DE1C86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09" y="274508"/>
            <a:ext cx="1885397" cy="141404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BB6C05A-EECA-4E5F-B845-48F2CE24E9F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57" y="4044643"/>
            <a:ext cx="1870645" cy="1402983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FB3944E3-89E7-4692-87CA-DBFEFED2E28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35" y="2781933"/>
            <a:ext cx="1883685" cy="1412763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CF458052-EF05-494B-8691-3793A8F1D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16" y="1524587"/>
            <a:ext cx="1883686" cy="1412764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FD51EB85-997E-42FF-B09D-F9DF011599F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15" y="280553"/>
            <a:ext cx="1869210" cy="1401907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DB0D1724-019B-4FFF-A01F-93460834C3C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029" y="5289189"/>
            <a:ext cx="1898793" cy="14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722B048F-E68D-4B7E-A3AA-A5C6D861E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9668" y="2244634"/>
            <a:ext cx="12192000" cy="32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7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117</Words>
  <Application>Microsoft Office PowerPoint</Application>
  <PresentationFormat>와이드스크린</PresentationFormat>
  <Paragraphs>27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MAC</dc:creator>
  <cp:lastModifiedBy>KS</cp:lastModifiedBy>
  <cp:revision>45</cp:revision>
  <dcterms:created xsi:type="dcterms:W3CDTF">2024-05-28T02:02:53Z</dcterms:created>
  <dcterms:modified xsi:type="dcterms:W3CDTF">2025-01-15T05:53:06Z</dcterms:modified>
</cp:coreProperties>
</file>