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7559675" cy="10691813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0CEF1F9-AA06-450D-A088-C0582959815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D0633EE-33B2-46E0-ABB8-84AFB68D227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7337A9-BDE6-4FC5-A747-A08C1F7640D6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E4FD35D-3894-41A5-82B0-A65C8D40DA9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FD0DE6B-2486-400A-8D16-67A08751E3B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27CF0BD-4F0C-486C-99DF-F584744BE4F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9B19E16-95F9-4BC4-A855-6B3992D85DF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CEC95E2-2A59-473B-BCFC-2F79821A640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4BC5816-97E3-4A9D-83E1-5D2F4A78F7A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E0E0879-AF4A-4DDD-91ED-99B9F7E1E7D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77779B3-1E49-48E0-B868-BC93D7E4981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C103889-B171-47BE-89B1-6F61216E50F4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D0955E2-88BC-43FD-B6FD-C2B4913C7CA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0D5C748-73D4-4EE0-A4E0-5C750A0829E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B7CEAA2-2E38-4A4D-BEF8-CA86C69D72A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87AAA58-41DB-4D05-A650-7EAB1ED0BFD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A309121-456E-4B18-8D15-10A98EF4808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C0300E8-81CC-4089-AF7D-9C37756E531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5AAD34F-0525-4EA5-AEC8-88D9DFD7F17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3AFB226-D5B0-48CA-AFA8-3950D2DB32F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1627562-A3B6-45A6-8E4A-55AEB1798D7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FA709D3-D860-420D-BCC1-AEBE8EDA24D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B2F9DA1-AB36-43F8-92F6-79AB1A46ED3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152E1AA-641C-4FF2-ADCF-9488F4A3C8C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B93BD0E-ADCD-4286-A34E-0DDC29C9BC8C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E55C445-F587-4520-9A7D-0E28FD2683DE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>
                <a:latin typeface="Arial"/>
              </a:rPr>
              <a:t>Sale Agent</a:t>
            </a:r>
          </a:p>
        </p:txBody>
      </p:sp>
      <p:pic>
        <p:nvPicPr>
          <p:cNvPr id="83" name="Picture 82"/>
          <p:cNvPicPr/>
          <p:nvPr/>
        </p:nvPicPr>
        <p:blipFill>
          <a:blip r:embed="rId2"/>
          <a:stretch/>
        </p:blipFill>
        <p:spPr>
          <a:xfrm>
            <a:off x="2443680" y="1604520"/>
            <a:ext cx="4255920" cy="3977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Neural Networks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Inspired by the human brain.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Layers of interconnected nodes (neurons).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Learn to approximate complex functions.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History of AI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1950s: Early AI research begins.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AI winters and periods of rapid growth.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Modern AI driven by data and compute power.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Key Fields in AI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Machine Learning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Natural Language Processing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Computer Vision and Robotics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Machine Learning Basics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Systems learn patterns from data.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Improves performance over time without explicit programming.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Common in recommendation systems and prediction models.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Types of Machine Learning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Supervised Learning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Unsupervised Learning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Reinforcement Learning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Supervised Learning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Uses labeled data.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Learns mapping from inputs to outputs.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Used for classification and regression tasks.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Unsupervised Learning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Works with unlabeled data.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Finds patterns and structure in data.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Used for clustering and dimensionality reduction.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Reinforcement Learning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Agent learns by interacting with an environment.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Receives rewards or penalties for actions.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Used in games and robotics.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Deep Learning</a:t>
            </a:r>
            <a:endParaRPr lang="en-HK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Subset of machine learning using neural networks.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Excels at image, audio, and language tasks.</a:t>
            </a:r>
            <a:endParaRPr lang="en-HK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Requires large datasets and computing power.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189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Sale Agent</vt:lpstr>
      <vt:lpstr>History of AI</vt:lpstr>
      <vt:lpstr>Key Fields in AI</vt:lpstr>
      <vt:lpstr>Machine Learning Basics</vt:lpstr>
      <vt:lpstr>Types of Machine Learning</vt:lpstr>
      <vt:lpstr>Supervised Learning</vt:lpstr>
      <vt:lpstr>Unsupervised Learning</vt:lpstr>
      <vt:lpstr>Reinforcement Learning</vt:lpstr>
      <vt:lpstr>Deep Learning</vt:lpstr>
      <vt:lpstr>Neural Networks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>generated using python-pptx</dc:description>
  <cp:lastModifiedBy>Zaid Basharat</cp:lastModifiedBy>
  <cp:revision>9</cp:revision>
  <dcterms:created xsi:type="dcterms:W3CDTF">2013-01-27T09:14:16Z</dcterms:created>
  <dcterms:modified xsi:type="dcterms:W3CDTF">2025-12-30T21:50:47Z</dcterms:modified>
  <dc:language>en-HK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