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60" r:id="rId2"/>
  </p:sldIdLst>
  <p:sldSz cx="10799763" cy="28797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120" y="13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9971" y="471289"/>
            <a:ext cx="8099822" cy="1002571"/>
          </a:xfrm>
        </p:spPr>
        <p:txBody>
          <a:bodyPr anchor="b"/>
          <a:lstStyle>
            <a:lvl1pPr algn="ctr">
              <a:defRPr sz="251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1512522"/>
            <a:ext cx="8099822" cy="695267"/>
          </a:xfrm>
        </p:spPr>
        <p:txBody>
          <a:bodyPr/>
          <a:lstStyle>
            <a:lvl1pPr marL="0" indent="0" algn="ctr">
              <a:buNone/>
              <a:defRPr sz="1008"/>
            </a:lvl1pPr>
            <a:lvl2pPr marL="191978" indent="0" algn="ctr">
              <a:buNone/>
              <a:defRPr sz="840"/>
            </a:lvl2pPr>
            <a:lvl3pPr marL="383957" indent="0" algn="ctr">
              <a:buNone/>
              <a:defRPr sz="756"/>
            </a:lvl3pPr>
            <a:lvl4pPr marL="575935" indent="0" algn="ctr">
              <a:buNone/>
              <a:defRPr sz="672"/>
            </a:lvl4pPr>
            <a:lvl5pPr marL="767913" indent="0" algn="ctr">
              <a:buNone/>
              <a:defRPr sz="672"/>
            </a:lvl5pPr>
            <a:lvl6pPr marL="959891" indent="0" algn="ctr">
              <a:buNone/>
              <a:defRPr sz="672"/>
            </a:lvl6pPr>
            <a:lvl7pPr marL="1151870" indent="0" algn="ctr">
              <a:buNone/>
              <a:defRPr sz="672"/>
            </a:lvl7pPr>
            <a:lvl8pPr marL="1343848" indent="0" algn="ctr">
              <a:buNone/>
              <a:defRPr sz="672"/>
            </a:lvl8pPr>
            <a:lvl9pPr marL="1535826" indent="0" algn="ctr">
              <a:buNone/>
              <a:defRPr sz="672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F5D5-6C3F-4F5F-B4FC-BC53D3FA3AAE}" type="datetimeFigureOut">
              <a:rPr lang="en-CA" smtClean="0"/>
              <a:t>2023-03-06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F5D5C-ED18-4940-B555-A5D6649DEC1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86466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F5D5-6C3F-4F5F-B4FC-BC53D3FA3AAE}" type="datetimeFigureOut">
              <a:rPr lang="en-CA" smtClean="0"/>
              <a:t>2023-03-06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F5D5C-ED18-4940-B555-A5D6649DEC1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821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0" y="153319"/>
            <a:ext cx="2328699" cy="2440434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153319"/>
            <a:ext cx="6851100" cy="244043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F5D5-6C3F-4F5F-B4FC-BC53D3FA3AAE}" type="datetimeFigureOut">
              <a:rPr lang="en-CA" smtClean="0"/>
              <a:t>2023-03-06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F5D5C-ED18-4940-B555-A5D6649DEC1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07047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F5D5-6C3F-4F5F-B4FC-BC53D3FA3AAE}" type="datetimeFigureOut">
              <a:rPr lang="en-CA" smtClean="0"/>
              <a:t>2023-03-06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F5D5C-ED18-4940-B555-A5D6649DEC1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50164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717932"/>
            <a:ext cx="9314796" cy="1197885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1927150"/>
            <a:ext cx="9314796" cy="629940"/>
          </a:xfrm>
        </p:spPr>
        <p:txBody>
          <a:bodyPr/>
          <a:lstStyle>
            <a:lvl1pPr marL="0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1pPr>
            <a:lvl2pPr marL="191978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2pPr>
            <a:lvl3pPr marL="383957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3pPr>
            <a:lvl4pPr marL="575935" indent="0">
              <a:buNone/>
              <a:defRPr sz="672">
                <a:solidFill>
                  <a:schemeClr val="tx1">
                    <a:tint val="75000"/>
                  </a:schemeClr>
                </a:solidFill>
              </a:defRPr>
            </a:lvl4pPr>
            <a:lvl5pPr marL="767913" indent="0">
              <a:buNone/>
              <a:defRPr sz="672">
                <a:solidFill>
                  <a:schemeClr val="tx1">
                    <a:tint val="75000"/>
                  </a:schemeClr>
                </a:solidFill>
              </a:defRPr>
            </a:lvl5pPr>
            <a:lvl6pPr marL="959891" indent="0">
              <a:buNone/>
              <a:defRPr sz="672">
                <a:solidFill>
                  <a:schemeClr val="tx1">
                    <a:tint val="75000"/>
                  </a:schemeClr>
                </a:solidFill>
              </a:defRPr>
            </a:lvl6pPr>
            <a:lvl7pPr marL="1151870" indent="0">
              <a:buNone/>
              <a:defRPr sz="672">
                <a:solidFill>
                  <a:schemeClr val="tx1">
                    <a:tint val="75000"/>
                  </a:schemeClr>
                </a:solidFill>
              </a:defRPr>
            </a:lvl7pPr>
            <a:lvl8pPr marL="1343848" indent="0">
              <a:buNone/>
              <a:defRPr sz="672">
                <a:solidFill>
                  <a:schemeClr val="tx1">
                    <a:tint val="75000"/>
                  </a:schemeClr>
                </a:solidFill>
              </a:defRPr>
            </a:lvl8pPr>
            <a:lvl9pPr marL="1535826" indent="0">
              <a:buNone/>
              <a:defRPr sz="67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F5D5-6C3F-4F5F-B4FC-BC53D3FA3AAE}" type="datetimeFigureOut">
              <a:rPr lang="en-CA" smtClean="0"/>
              <a:t>2023-03-06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F5D5C-ED18-4940-B555-A5D6649DEC1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36022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766593"/>
            <a:ext cx="4589899" cy="182715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766593"/>
            <a:ext cx="4589899" cy="182715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F5D5-6C3F-4F5F-B4FC-BC53D3FA3AAE}" type="datetimeFigureOut">
              <a:rPr lang="en-CA" smtClean="0"/>
              <a:t>2023-03-06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F5D5C-ED18-4940-B555-A5D6649DEC1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6790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153319"/>
            <a:ext cx="9314796" cy="55661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1" y="705933"/>
            <a:ext cx="4568806" cy="345967"/>
          </a:xfrm>
        </p:spPr>
        <p:txBody>
          <a:bodyPr anchor="b"/>
          <a:lstStyle>
            <a:lvl1pPr marL="0" indent="0">
              <a:buNone/>
              <a:defRPr sz="1008" b="1"/>
            </a:lvl1pPr>
            <a:lvl2pPr marL="191978" indent="0">
              <a:buNone/>
              <a:defRPr sz="840" b="1"/>
            </a:lvl2pPr>
            <a:lvl3pPr marL="383957" indent="0">
              <a:buNone/>
              <a:defRPr sz="756" b="1"/>
            </a:lvl3pPr>
            <a:lvl4pPr marL="575935" indent="0">
              <a:buNone/>
              <a:defRPr sz="672" b="1"/>
            </a:lvl4pPr>
            <a:lvl5pPr marL="767913" indent="0">
              <a:buNone/>
              <a:defRPr sz="672" b="1"/>
            </a:lvl5pPr>
            <a:lvl6pPr marL="959891" indent="0">
              <a:buNone/>
              <a:defRPr sz="672" b="1"/>
            </a:lvl6pPr>
            <a:lvl7pPr marL="1151870" indent="0">
              <a:buNone/>
              <a:defRPr sz="672" b="1"/>
            </a:lvl7pPr>
            <a:lvl8pPr marL="1343848" indent="0">
              <a:buNone/>
              <a:defRPr sz="672" b="1"/>
            </a:lvl8pPr>
            <a:lvl9pPr marL="1535826" indent="0">
              <a:buNone/>
              <a:defRPr sz="672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1" y="1051899"/>
            <a:ext cx="4568806" cy="154718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0" y="705933"/>
            <a:ext cx="4591306" cy="345967"/>
          </a:xfrm>
        </p:spPr>
        <p:txBody>
          <a:bodyPr anchor="b"/>
          <a:lstStyle>
            <a:lvl1pPr marL="0" indent="0">
              <a:buNone/>
              <a:defRPr sz="1008" b="1"/>
            </a:lvl1pPr>
            <a:lvl2pPr marL="191978" indent="0">
              <a:buNone/>
              <a:defRPr sz="840" b="1"/>
            </a:lvl2pPr>
            <a:lvl3pPr marL="383957" indent="0">
              <a:buNone/>
              <a:defRPr sz="756" b="1"/>
            </a:lvl3pPr>
            <a:lvl4pPr marL="575935" indent="0">
              <a:buNone/>
              <a:defRPr sz="672" b="1"/>
            </a:lvl4pPr>
            <a:lvl5pPr marL="767913" indent="0">
              <a:buNone/>
              <a:defRPr sz="672" b="1"/>
            </a:lvl5pPr>
            <a:lvl6pPr marL="959891" indent="0">
              <a:buNone/>
              <a:defRPr sz="672" b="1"/>
            </a:lvl6pPr>
            <a:lvl7pPr marL="1151870" indent="0">
              <a:buNone/>
              <a:defRPr sz="672" b="1"/>
            </a:lvl7pPr>
            <a:lvl8pPr marL="1343848" indent="0">
              <a:buNone/>
              <a:defRPr sz="672" b="1"/>
            </a:lvl8pPr>
            <a:lvl9pPr marL="1535826" indent="0">
              <a:buNone/>
              <a:defRPr sz="672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0" y="1051899"/>
            <a:ext cx="4591306" cy="154718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F5D5-6C3F-4F5F-B4FC-BC53D3FA3AAE}" type="datetimeFigureOut">
              <a:rPr lang="en-CA" smtClean="0"/>
              <a:t>2023-03-06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F5D5C-ED18-4940-B555-A5D6649DEC1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82218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F5D5-6C3F-4F5F-B4FC-BC53D3FA3AAE}" type="datetimeFigureOut">
              <a:rPr lang="en-CA" smtClean="0"/>
              <a:t>2023-03-06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F5D5C-ED18-4940-B555-A5D6649DEC1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67711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F5D5-6C3F-4F5F-B4FC-BC53D3FA3AAE}" type="datetimeFigureOut">
              <a:rPr lang="en-CA" smtClean="0"/>
              <a:t>2023-03-06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F5D5C-ED18-4940-B555-A5D6649DEC1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2205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191982"/>
            <a:ext cx="3483204" cy="671936"/>
          </a:xfrm>
        </p:spPr>
        <p:txBody>
          <a:bodyPr anchor="b"/>
          <a:lstStyle>
            <a:lvl1pPr>
              <a:defRPr sz="134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414627"/>
            <a:ext cx="5467380" cy="2046471"/>
          </a:xfrm>
        </p:spPr>
        <p:txBody>
          <a:bodyPr/>
          <a:lstStyle>
            <a:lvl1pPr>
              <a:defRPr sz="1344"/>
            </a:lvl1pPr>
            <a:lvl2pPr>
              <a:defRPr sz="1176"/>
            </a:lvl2pPr>
            <a:lvl3pPr>
              <a:defRPr sz="1008"/>
            </a:lvl3pPr>
            <a:lvl4pPr>
              <a:defRPr sz="840"/>
            </a:lvl4pPr>
            <a:lvl5pPr>
              <a:defRPr sz="840"/>
            </a:lvl5pPr>
            <a:lvl6pPr>
              <a:defRPr sz="840"/>
            </a:lvl6pPr>
            <a:lvl7pPr>
              <a:defRPr sz="840"/>
            </a:lvl7pPr>
            <a:lvl8pPr>
              <a:defRPr sz="840"/>
            </a:lvl8pPr>
            <a:lvl9pPr>
              <a:defRPr sz="84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863918"/>
            <a:ext cx="3483204" cy="1600514"/>
          </a:xfrm>
        </p:spPr>
        <p:txBody>
          <a:bodyPr/>
          <a:lstStyle>
            <a:lvl1pPr marL="0" indent="0">
              <a:buNone/>
              <a:defRPr sz="672"/>
            </a:lvl1pPr>
            <a:lvl2pPr marL="191978" indent="0">
              <a:buNone/>
              <a:defRPr sz="588"/>
            </a:lvl2pPr>
            <a:lvl3pPr marL="383957" indent="0">
              <a:buNone/>
              <a:defRPr sz="504"/>
            </a:lvl3pPr>
            <a:lvl4pPr marL="575935" indent="0">
              <a:buNone/>
              <a:defRPr sz="420"/>
            </a:lvl4pPr>
            <a:lvl5pPr marL="767913" indent="0">
              <a:buNone/>
              <a:defRPr sz="420"/>
            </a:lvl5pPr>
            <a:lvl6pPr marL="959891" indent="0">
              <a:buNone/>
              <a:defRPr sz="420"/>
            </a:lvl6pPr>
            <a:lvl7pPr marL="1151870" indent="0">
              <a:buNone/>
              <a:defRPr sz="420"/>
            </a:lvl7pPr>
            <a:lvl8pPr marL="1343848" indent="0">
              <a:buNone/>
              <a:defRPr sz="420"/>
            </a:lvl8pPr>
            <a:lvl9pPr marL="1535826" indent="0">
              <a:buNone/>
              <a:defRPr sz="42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F5D5-6C3F-4F5F-B4FC-BC53D3FA3AAE}" type="datetimeFigureOut">
              <a:rPr lang="en-CA" smtClean="0"/>
              <a:t>2023-03-06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F5D5C-ED18-4940-B555-A5D6649DEC1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46932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191982"/>
            <a:ext cx="3483204" cy="671936"/>
          </a:xfrm>
        </p:spPr>
        <p:txBody>
          <a:bodyPr anchor="b"/>
          <a:lstStyle>
            <a:lvl1pPr>
              <a:defRPr sz="134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414627"/>
            <a:ext cx="5467380" cy="2046471"/>
          </a:xfrm>
        </p:spPr>
        <p:txBody>
          <a:bodyPr anchor="t"/>
          <a:lstStyle>
            <a:lvl1pPr marL="0" indent="0">
              <a:buNone/>
              <a:defRPr sz="1344"/>
            </a:lvl1pPr>
            <a:lvl2pPr marL="191978" indent="0">
              <a:buNone/>
              <a:defRPr sz="1176"/>
            </a:lvl2pPr>
            <a:lvl3pPr marL="383957" indent="0">
              <a:buNone/>
              <a:defRPr sz="1008"/>
            </a:lvl3pPr>
            <a:lvl4pPr marL="575935" indent="0">
              <a:buNone/>
              <a:defRPr sz="840"/>
            </a:lvl4pPr>
            <a:lvl5pPr marL="767913" indent="0">
              <a:buNone/>
              <a:defRPr sz="840"/>
            </a:lvl5pPr>
            <a:lvl6pPr marL="959891" indent="0">
              <a:buNone/>
              <a:defRPr sz="840"/>
            </a:lvl6pPr>
            <a:lvl7pPr marL="1151870" indent="0">
              <a:buNone/>
              <a:defRPr sz="840"/>
            </a:lvl7pPr>
            <a:lvl8pPr marL="1343848" indent="0">
              <a:buNone/>
              <a:defRPr sz="840"/>
            </a:lvl8pPr>
            <a:lvl9pPr marL="1535826" indent="0">
              <a:buNone/>
              <a:defRPr sz="84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863918"/>
            <a:ext cx="3483204" cy="1600514"/>
          </a:xfrm>
        </p:spPr>
        <p:txBody>
          <a:bodyPr/>
          <a:lstStyle>
            <a:lvl1pPr marL="0" indent="0">
              <a:buNone/>
              <a:defRPr sz="672"/>
            </a:lvl1pPr>
            <a:lvl2pPr marL="191978" indent="0">
              <a:buNone/>
              <a:defRPr sz="588"/>
            </a:lvl2pPr>
            <a:lvl3pPr marL="383957" indent="0">
              <a:buNone/>
              <a:defRPr sz="504"/>
            </a:lvl3pPr>
            <a:lvl4pPr marL="575935" indent="0">
              <a:buNone/>
              <a:defRPr sz="420"/>
            </a:lvl4pPr>
            <a:lvl5pPr marL="767913" indent="0">
              <a:buNone/>
              <a:defRPr sz="420"/>
            </a:lvl5pPr>
            <a:lvl6pPr marL="959891" indent="0">
              <a:buNone/>
              <a:defRPr sz="420"/>
            </a:lvl6pPr>
            <a:lvl7pPr marL="1151870" indent="0">
              <a:buNone/>
              <a:defRPr sz="420"/>
            </a:lvl7pPr>
            <a:lvl8pPr marL="1343848" indent="0">
              <a:buNone/>
              <a:defRPr sz="420"/>
            </a:lvl8pPr>
            <a:lvl9pPr marL="1535826" indent="0">
              <a:buNone/>
              <a:defRPr sz="42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F5D5-6C3F-4F5F-B4FC-BC53D3FA3AAE}" type="datetimeFigureOut">
              <a:rPr lang="en-CA" smtClean="0"/>
              <a:t>2023-03-06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F5D5C-ED18-4940-B555-A5D6649DEC1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39568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153319"/>
            <a:ext cx="9314796" cy="5566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766593"/>
            <a:ext cx="9314796" cy="18271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2669079"/>
            <a:ext cx="2429947" cy="1533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7F5D5-6C3F-4F5F-B4FC-BC53D3FA3AAE}" type="datetimeFigureOut">
              <a:rPr lang="en-CA" smtClean="0"/>
              <a:t>2023-03-06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2669079"/>
            <a:ext cx="3644920" cy="1533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2669079"/>
            <a:ext cx="2429947" cy="1533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F5D5C-ED18-4940-B555-A5D6649DEC1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39407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383957" rtl="0" eaLnBrk="1" latinLnBrk="0" hangingPunct="1">
        <a:lnSpc>
          <a:spcPct val="90000"/>
        </a:lnSpc>
        <a:spcBef>
          <a:spcPct val="0"/>
        </a:spcBef>
        <a:buNone/>
        <a:defRPr sz="184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5989" indent="-95989" algn="l" defTabSz="383957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176" kern="1200">
          <a:solidFill>
            <a:schemeClr val="tx1"/>
          </a:solidFill>
          <a:latin typeface="+mn-lt"/>
          <a:ea typeface="+mn-ea"/>
          <a:cs typeface="+mn-cs"/>
        </a:defRPr>
      </a:lvl1pPr>
      <a:lvl2pPr marL="287967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1008" kern="1200">
          <a:solidFill>
            <a:schemeClr val="tx1"/>
          </a:solidFill>
          <a:latin typeface="+mn-lt"/>
          <a:ea typeface="+mn-ea"/>
          <a:cs typeface="+mn-cs"/>
        </a:defRPr>
      </a:lvl2pPr>
      <a:lvl3pPr marL="479946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840" kern="1200">
          <a:solidFill>
            <a:schemeClr val="tx1"/>
          </a:solidFill>
          <a:latin typeface="+mn-lt"/>
          <a:ea typeface="+mn-ea"/>
          <a:cs typeface="+mn-cs"/>
        </a:defRPr>
      </a:lvl3pPr>
      <a:lvl4pPr marL="671924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4pPr>
      <a:lvl5pPr marL="863902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5pPr>
      <a:lvl6pPr marL="1055881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6pPr>
      <a:lvl7pPr marL="1247859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7pPr>
      <a:lvl8pPr marL="1439837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8pPr>
      <a:lvl9pPr marL="1631815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1pPr>
      <a:lvl2pPr marL="191978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2pPr>
      <a:lvl3pPr marL="383957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3pPr>
      <a:lvl4pPr marL="575935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4pPr>
      <a:lvl5pPr marL="767913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5pPr>
      <a:lvl6pPr marL="959891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6pPr>
      <a:lvl7pPr marL="1151870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7pPr>
      <a:lvl8pPr marL="1343848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8pPr>
      <a:lvl9pPr marL="1535826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rafik 123" descr="Programmierer">
            <a:extLst>
              <a:ext uri="{FF2B5EF4-FFF2-40B4-BE49-F238E27FC236}">
                <a16:creationId xmlns:a16="http://schemas.microsoft.com/office/drawing/2014/main" id="{70634EEA-819D-9502-8154-D1AC1BDACE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31564" y="1008714"/>
            <a:ext cx="624548" cy="624548"/>
          </a:xfrm>
          <a:prstGeom prst="rect">
            <a:avLst/>
          </a:prstGeom>
        </p:spPr>
      </p:pic>
      <p:sp>
        <p:nvSpPr>
          <p:cNvPr id="126" name="Textfeld 125">
            <a:extLst>
              <a:ext uri="{FF2B5EF4-FFF2-40B4-BE49-F238E27FC236}">
                <a16:creationId xmlns:a16="http://schemas.microsoft.com/office/drawing/2014/main" id="{137C5DAD-3144-164D-7AC5-71D0699180E5}"/>
              </a:ext>
            </a:extLst>
          </p:cNvPr>
          <p:cNvSpPr txBox="1"/>
          <p:nvPr/>
        </p:nvSpPr>
        <p:spPr>
          <a:xfrm>
            <a:off x="4581690" y="1580958"/>
            <a:ext cx="13243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Researcher</a:t>
            </a:r>
          </a:p>
        </p:txBody>
      </p:sp>
      <p:sp>
        <p:nvSpPr>
          <p:cNvPr id="129" name="Textfeld 128">
            <a:extLst>
              <a:ext uri="{FF2B5EF4-FFF2-40B4-BE49-F238E27FC236}">
                <a16:creationId xmlns:a16="http://schemas.microsoft.com/office/drawing/2014/main" id="{61B92C52-F2D4-B07A-EA90-631112ECACC0}"/>
              </a:ext>
            </a:extLst>
          </p:cNvPr>
          <p:cNvSpPr txBox="1"/>
          <p:nvPr/>
        </p:nvSpPr>
        <p:spPr>
          <a:xfrm>
            <a:off x="254937" y="2096062"/>
            <a:ext cx="1805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Contributors to the review project</a:t>
            </a:r>
          </a:p>
        </p:txBody>
      </p:sp>
      <p:pic>
        <p:nvPicPr>
          <p:cNvPr id="45" name="Grafik 44" descr="Gruppe von Personen">
            <a:extLst>
              <a:ext uri="{FF2B5EF4-FFF2-40B4-BE49-F238E27FC236}">
                <a16:creationId xmlns:a16="http://schemas.microsoft.com/office/drawing/2014/main" id="{93C9C711-2084-DFE6-ED63-7DCC49A5CD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57802" y="712455"/>
            <a:ext cx="1217067" cy="1217067"/>
          </a:xfrm>
          <a:prstGeom prst="rect">
            <a:avLst/>
          </a:prstGeom>
        </p:spPr>
      </p:pic>
      <p:sp>
        <p:nvSpPr>
          <p:cNvPr id="137" name="Textfeld 136">
            <a:extLst>
              <a:ext uri="{FF2B5EF4-FFF2-40B4-BE49-F238E27FC236}">
                <a16:creationId xmlns:a16="http://schemas.microsoft.com/office/drawing/2014/main" id="{723B5107-0A24-875E-4A78-60D5861C516E}"/>
              </a:ext>
            </a:extLst>
          </p:cNvPr>
          <p:cNvSpPr txBox="1"/>
          <p:nvPr/>
        </p:nvSpPr>
        <p:spPr>
          <a:xfrm>
            <a:off x="8523358" y="2057391"/>
            <a:ext cx="1938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Research community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5A0556E6-219A-BF19-0F0C-94F12147EE2D}"/>
              </a:ext>
            </a:extLst>
          </p:cNvPr>
          <p:cNvGrpSpPr/>
          <p:nvPr/>
        </p:nvGrpSpPr>
        <p:grpSpPr>
          <a:xfrm>
            <a:off x="927268" y="684127"/>
            <a:ext cx="432000" cy="1273722"/>
            <a:chOff x="2245595" y="716080"/>
            <a:chExt cx="432000" cy="1273722"/>
          </a:xfrm>
        </p:grpSpPr>
        <p:pic>
          <p:nvPicPr>
            <p:cNvPr id="127" name="Grafik 126" descr="Programmierer">
              <a:extLst>
                <a:ext uri="{FF2B5EF4-FFF2-40B4-BE49-F238E27FC236}">
                  <a16:creationId xmlns:a16="http://schemas.microsoft.com/office/drawing/2014/main" id="{B5320AE7-F7F6-7DB8-DDDC-A1123FB51D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245595" y="1136941"/>
              <a:ext cx="432000" cy="432000"/>
            </a:xfrm>
            <a:prstGeom prst="rect">
              <a:avLst/>
            </a:prstGeom>
          </p:spPr>
        </p:pic>
        <p:pic>
          <p:nvPicPr>
            <p:cNvPr id="163" name="Grafik 162" descr="Programmierer">
              <a:extLst>
                <a:ext uri="{FF2B5EF4-FFF2-40B4-BE49-F238E27FC236}">
                  <a16:creationId xmlns:a16="http://schemas.microsoft.com/office/drawing/2014/main" id="{A08B82C5-C578-1907-2FA5-89C110C93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245595" y="1557802"/>
              <a:ext cx="432000" cy="432000"/>
            </a:xfrm>
            <a:prstGeom prst="rect">
              <a:avLst/>
            </a:prstGeom>
          </p:spPr>
        </p:pic>
        <p:pic>
          <p:nvPicPr>
            <p:cNvPr id="164" name="Grafik 163" descr="Programmierer">
              <a:extLst>
                <a:ext uri="{FF2B5EF4-FFF2-40B4-BE49-F238E27FC236}">
                  <a16:creationId xmlns:a16="http://schemas.microsoft.com/office/drawing/2014/main" id="{1A0A2C88-0FD7-B607-1AB4-9B2C287E4B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245595" y="716080"/>
              <a:ext cx="432000" cy="432000"/>
            </a:xfrm>
            <a:prstGeom prst="rect">
              <a:avLst/>
            </a:prstGeom>
          </p:spPr>
        </p:pic>
      </p:grpSp>
      <p:sp>
        <p:nvSpPr>
          <p:cNvPr id="3" name="Bogen 2">
            <a:extLst>
              <a:ext uri="{FF2B5EF4-FFF2-40B4-BE49-F238E27FC236}">
                <a16:creationId xmlns:a16="http://schemas.microsoft.com/office/drawing/2014/main" id="{A3BBE111-D650-958E-40AF-C7EBD738DD92}"/>
              </a:ext>
            </a:extLst>
          </p:cNvPr>
          <p:cNvSpPr/>
          <p:nvPr/>
        </p:nvSpPr>
        <p:spPr>
          <a:xfrm rot="5400000">
            <a:off x="2477248" y="-479012"/>
            <a:ext cx="1549061" cy="3600000"/>
          </a:xfrm>
          <a:prstGeom prst="arc">
            <a:avLst>
              <a:gd name="adj1" fmla="val 17633564"/>
              <a:gd name="adj2" fmla="val 15178644"/>
            </a:avLst>
          </a:prstGeom>
          <a:ln w="38100">
            <a:head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2" name="Textfeld 81">
            <a:extLst>
              <a:ext uri="{FF2B5EF4-FFF2-40B4-BE49-F238E27FC236}">
                <a16:creationId xmlns:a16="http://schemas.microsoft.com/office/drawing/2014/main" id="{048124A8-CD83-B2F8-3308-0157FB3692EC}"/>
              </a:ext>
            </a:extLst>
          </p:cNvPr>
          <p:cNvSpPr txBox="1"/>
          <p:nvPr/>
        </p:nvSpPr>
        <p:spPr>
          <a:xfrm>
            <a:off x="1817638" y="860349"/>
            <a:ext cx="26427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Project collaboration loop</a:t>
            </a:r>
          </a:p>
        </p:txBody>
      </p:sp>
      <p:sp>
        <p:nvSpPr>
          <p:cNvPr id="83" name="Bogen 82">
            <a:extLst>
              <a:ext uri="{FF2B5EF4-FFF2-40B4-BE49-F238E27FC236}">
                <a16:creationId xmlns:a16="http://schemas.microsoft.com/office/drawing/2014/main" id="{2B539FEA-D72F-B27E-70F3-7059BEAB6713}"/>
              </a:ext>
            </a:extLst>
          </p:cNvPr>
          <p:cNvSpPr/>
          <p:nvPr/>
        </p:nvSpPr>
        <p:spPr>
          <a:xfrm rot="16200000" flipH="1">
            <a:off x="6433016" y="-479012"/>
            <a:ext cx="1549061" cy="3600000"/>
          </a:xfrm>
          <a:prstGeom prst="arc">
            <a:avLst>
              <a:gd name="adj1" fmla="val 17633564"/>
              <a:gd name="adj2" fmla="val 15178644"/>
            </a:avLst>
          </a:prstGeom>
          <a:ln w="38100">
            <a:head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4" name="Textfeld 83">
            <a:extLst>
              <a:ext uri="{FF2B5EF4-FFF2-40B4-BE49-F238E27FC236}">
                <a16:creationId xmlns:a16="http://schemas.microsoft.com/office/drawing/2014/main" id="{F9FF4EA3-99D2-17DF-57A4-94DF4580B6F2}"/>
              </a:ext>
            </a:extLst>
          </p:cNvPr>
          <p:cNvSpPr txBox="1"/>
          <p:nvPr/>
        </p:nvSpPr>
        <p:spPr>
          <a:xfrm>
            <a:off x="6130143" y="860349"/>
            <a:ext cx="26427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Record curation loop</a:t>
            </a:r>
          </a:p>
        </p:txBody>
      </p:sp>
      <p:sp>
        <p:nvSpPr>
          <p:cNvPr id="85" name="Textfeld 84">
            <a:extLst>
              <a:ext uri="{FF2B5EF4-FFF2-40B4-BE49-F238E27FC236}">
                <a16:creationId xmlns:a16="http://schemas.microsoft.com/office/drawing/2014/main" id="{4FD76E7E-8872-2AA4-DAF8-C84065A67A99}"/>
              </a:ext>
            </a:extLst>
          </p:cNvPr>
          <p:cNvSpPr txBox="1"/>
          <p:nvPr/>
        </p:nvSpPr>
        <p:spPr>
          <a:xfrm>
            <a:off x="1688580" y="1179041"/>
            <a:ext cx="2906998" cy="624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Synchronize </a:t>
            </a:r>
            <a:r>
              <a:rPr lang="en-US" sz="1600" b="1" dirty="0"/>
              <a:t>project data </a:t>
            </a:r>
            <a:r>
              <a:rPr lang="en-US" sz="1600" dirty="0"/>
              <a:t>through a shared git repository</a:t>
            </a:r>
          </a:p>
        </p:txBody>
      </p:sp>
      <p:sp>
        <p:nvSpPr>
          <p:cNvPr id="86" name="Textfeld 85">
            <a:extLst>
              <a:ext uri="{FF2B5EF4-FFF2-40B4-BE49-F238E27FC236}">
                <a16:creationId xmlns:a16="http://schemas.microsoft.com/office/drawing/2014/main" id="{683E164B-B818-FC8D-790D-65AE1C8F2C99}"/>
              </a:ext>
            </a:extLst>
          </p:cNvPr>
          <p:cNvSpPr txBox="1"/>
          <p:nvPr/>
        </p:nvSpPr>
        <p:spPr>
          <a:xfrm>
            <a:off x="5845567" y="1179041"/>
            <a:ext cx="319769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/>
              <a:t>Retrieve </a:t>
            </a:r>
            <a:r>
              <a:rPr lang="en-US" sz="1600" b="1" dirty="0"/>
              <a:t>record-level data </a:t>
            </a:r>
            <a:r>
              <a:rPr lang="en-US" sz="1600" dirty="0"/>
              <a:t>for the project and feed updates back</a:t>
            </a:r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2DFF565E-C2BF-E27D-0313-3ECBD551BB27}"/>
              </a:ext>
            </a:extLst>
          </p:cNvPr>
          <p:cNvSpPr/>
          <p:nvPr/>
        </p:nvSpPr>
        <p:spPr>
          <a:xfrm>
            <a:off x="2577886" y="2095519"/>
            <a:ext cx="1356135" cy="3600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/>
              <a:t>colrev pull</a:t>
            </a:r>
          </a:p>
          <a:p>
            <a:pPr algn="ctr"/>
            <a:endParaRPr lang="en-US" b="1" dirty="0"/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270D75F8-4967-B21D-605B-AEAF463CD80D}"/>
              </a:ext>
            </a:extLst>
          </p:cNvPr>
          <p:cNvSpPr/>
          <p:nvPr/>
        </p:nvSpPr>
        <p:spPr>
          <a:xfrm>
            <a:off x="2577886" y="161003"/>
            <a:ext cx="1356135" cy="3600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/>
              <a:t>colrev push</a:t>
            </a:r>
            <a:endParaRPr lang="en-US" b="1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CE70D088-E053-3A14-1804-1E5E9BA5465E}"/>
              </a:ext>
            </a:extLst>
          </p:cNvPr>
          <p:cNvSpPr/>
          <p:nvPr/>
        </p:nvSpPr>
        <p:spPr>
          <a:xfrm>
            <a:off x="6387083" y="161003"/>
            <a:ext cx="1640924" cy="3600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/>
              <a:t>colrev push -r</a:t>
            </a:r>
            <a:endParaRPr lang="en-US" b="1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26DFA10C-E450-464F-9398-D7593C40B202}"/>
              </a:ext>
            </a:extLst>
          </p:cNvPr>
          <p:cNvSpPr/>
          <p:nvPr/>
        </p:nvSpPr>
        <p:spPr>
          <a:xfrm>
            <a:off x="6387083" y="2117960"/>
            <a:ext cx="1640924" cy="3600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/>
              <a:t>colrev search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60183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42</Words>
  <Application>Microsoft Office PowerPoint</Application>
  <PresentationFormat>Benutzerdefiniert</PresentationFormat>
  <Paragraphs>11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Gerit Wagner</dc:creator>
  <cp:lastModifiedBy>Gerit Wagner</cp:lastModifiedBy>
  <cp:revision>69</cp:revision>
  <dcterms:created xsi:type="dcterms:W3CDTF">2022-03-13T11:36:27Z</dcterms:created>
  <dcterms:modified xsi:type="dcterms:W3CDTF">2023-03-06T07:46:06Z</dcterms:modified>
</cp:coreProperties>
</file>