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60" r:id="rId2"/>
  </p:sldIdLst>
  <p:sldSz cx="10799763" cy="431958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31" d="100"/>
          <a:sy n="131" d="100"/>
        </p:scale>
        <p:origin x="96" y="3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49971" y="706933"/>
            <a:ext cx="8099822" cy="1503857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49971" y="2268784"/>
            <a:ext cx="8099822" cy="1042900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90" indent="0" algn="ctr">
              <a:buNone/>
              <a:defRPr sz="1260"/>
            </a:lvl2pPr>
            <a:lvl3pPr marL="575981" indent="0" algn="ctr">
              <a:buNone/>
              <a:defRPr sz="1134"/>
            </a:lvl3pPr>
            <a:lvl4pPr marL="863971" indent="0" algn="ctr">
              <a:buNone/>
              <a:defRPr sz="1008"/>
            </a:lvl4pPr>
            <a:lvl5pPr marL="1151961" indent="0" algn="ctr">
              <a:buNone/>
              <a:defRPr sz="1008"/>
            </a:lvl5pPr>
            <a:lvl6pPr marL="1439951" indent="0" algn="ctr">
              <a:buNone/>
              <a:defRPr sz="1008"/>
            </a:lvl6pPr>
            <a:lvl7pPr marL="1727942" indent="0" algn="ctr">
              <a:buNone/>
              <a:defRPr sz="1008"/>
            </a:lvl7pPr>
            <a:lvl8pPr marL="2015932" indent="0" algn="ctr">
              <a:buNone/>
              <a:defRPr sz="1008"/>
            </a:lvl8pPr>
            <a:lvl9pPr marL="2303922" indent="0" algn="ctr">
              <a:buNone/>
              <a:defRPr sz="1008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9228C-70D3-4006-A99D-F5AA16CED290}" type="datetimeFigureOut">
              <a:rPr lang="en-CA" smtClean="0"/>
              <a:t>2022-10-28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96292-0808-4A46-B4F8-9A48380CF5BE}" type="slidenum">
              <a:rPr lang="en-CA" smtClean="0"/>
              <a:t>‹Nr.›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2241598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9228C-70D3-4006-A99D-F5AA16CED290}" type="datetimeFigureOut">
              <a:rPr lang="en-CA" smtClean="0"/>
              <a:t>2022-10-28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96292-0808-4A46-B4F8-9A48380CF5BE}" type="slidenum">
              <a:rPr lang="en-CA" smtClean="0"/>
              <a:t>‹Nr.›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403503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28580" y="229978"/>
            <a:ext cx="2328699" cy="3660651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42484" y="229978"/>
            <a:ext cx="6851100" cy="3660651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9228C-70D3-4006-A99D-F5AA16CED290}" type="datetimeFigureOut">
              <a:rPr lang="en-CA" smtClean="0"/>
              <a:t>2022-10-28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96292-0808-4A46-B4F8-9A48380CF5BE}" type="slidenum">
              <a:rPr lang="en-CA" smtClean="0"/>
              <a:t>‹Nr.›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5465201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9228C-70D3-4006-A99D-F5AA16CED290}" type="datetimeFigureOut">
              <a:rPr lang="en-CA" smtClean="0"/>
              <a:t>2022-10-28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96292-0808-4A46-B4F8-9A48380CF5BE}" type="slidenum">
              <a:rPr lang="en-CA" smtClean="0"/>
              <a:t>‹Nr.›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0548610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859" y="1076898"/>
            <a:ext cx="9314796" cy="1796828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859" y="2890725"/>
            <a:ext cx="9314796" cy="944910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1pPr>
            <a:lvl2pPr marL="28799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81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7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6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5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94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92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9228C-70D3-4006-A99D-F5AA16CED290}" type="datetimeFigureOut">
              <a:rPr lang="en-CA" smtClean="0"/>
              <a:t>2022-10-28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96292-0808-4A46-B4F8-9A48380CF5BE}" type="slidenum">
              <a:rPr lang="en-CA" smtClean="0"/>
              <a:t>‹Nr.›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8037518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42484" y="1149890"/>
            <a:ext cx="4589899" cy="274073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67380" y="1149890"/>
            <a:ext cx="4589899" cy="274073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9228C-70D3-4006-A99D-F5AA16CED290}" type="datetimeFigureOut">
              <a:rPr lang="en-CA" smtClean="0"/>
              <a:t>2022-10-28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96292-0808-4A46-B4F8-9A48380CF5BE}" type="slidenum">
              <a:rPr lang="en-CA" smtClean="0"/>
              <a:t>‹Nr.›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9481238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3890" y="229978"/>
            <a:ext cx="9314796" cy="834921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3891" y="1058899"/>
            <a:ext cx="4568806" cy="518950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90" indent="0">
              <a:buNone/>
              <a:defRPr sz="1260" b="1"/>
            </a:lvl2pPr>
            <a:lvl3pPr marL="575981" indent="0">
              <a:buNone/>
              <a:defRPr sz="1134" b="1"/>
            </a:lvl3pPr>
            <a:lvl4pPr marL="863971" indent="0">
              <a:buNone/>
              <a:defRPr sz="1008" b="1"/>
            </a:lvl4pPr>
            <a:lvl5pPr marL="1151961" indent="0">
              <a:buNone/>
              <a:defRPr sz="1008" b="1"/>
            </a:lvl5pPr>
            <a:lvl6pPr marL="1439951" indent="0">
              <a:buNone/>
              <a:defRPr sz="1008" b="1"/>
            </a:lvl6pPr>
            <a:lvl7pPr marL="1727942" indent="0">
              <a:buNone/>
              <a:defRPr sz="1008" b="1"/>
            </a:lvl7pPr>
            <a:lvl8pPr marL="2015932" indent="0">
              <a:buNone/>
              <a:defRPr sz="1008" b="1"/>
            </a:lvl8pPr>
            <a:lvl9pPr marL="2303922" indent="0">
              <a:buNone/>
              <a:defRPr sz="1008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43891" y="1577849"/>
            <a:ext cx="4568806" cy="232077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67380" y="1058899"/>
            <a:ext cx="4591306" cy="518950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90" indent="0">
              <a:buNone/>
              <a:defRPr sz="1260" b="1"/>
            </a:lvl2pPr>
            <a:lvl3pPr marL="575981" indent="0">
              <a:buNone/>
              <a:defRPr sz="1134" b="1"/>
            </a:lvl3pPr>
            <a:lvl4pPr marL="863971" indent="0">
              <a:buNone/>
              <a:defRPr sz="1008" b="1"/>
            </a:lvl4pPr>
            <a:lvl5pPr marL="1151961" indent="0">
              <a:buNone/>
              <a:defRPr sz="1008" b="1"/>
            </a:lvl5pPr>
            <a:lvl6pPr marL="1439951" indent="0">
              <a:buNone/>
              <a:defRPr sz="1008" b="1"/>
            </a:lvl6pPr>
            <a:lvl7pPr marL="1727942" indent="0">
              <a:buNone/>
              <a:defRPr sz="1008" b="1"/>
            </a:lvl7pPr>
            <a:lvl8pPr marL="2015932" indent="0">
              <a:buNone/>
              <a:defRPr sz="1008" b="1"/>
            </a:lvl8pPr>
            <a:lvl9pPr marL="2303922" indent="0">
              <a:buNone/>
              <a:defRPr sz="1008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67380" y="1577849"/>
            <a:ext cx="4591306" cy="232077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9228C-70D3-4006-A99D-F5AA16CED290}" type="datetimeFigureOut">
              <a:rPr lang="en-CA" smtClean="0"/>
              <a:t>2022-10-28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96292-0808-4A46-B4F8-9A48380CF5BE}" type="slidenum">
              <a:rPr lang="en-CA" smtClean="0"/>
              <a:t>‹Nr.›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5800516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9228C-70D3-4006-A99D-F5AA16CED290}" type="datetimeFigureOut">
              <a:rPr lang="en-CA" smtClean="0"/>
              <a:t>2022-10-28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96292-0808-4A46-B4F8-9A48380CF5BE}" type="slidenum">
              <a:rPr lang="en-CA" smtClean="0"/>
              <a:t>‹Nr.›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3505704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9228C-70D3-4006-A99D-F5AA16CED290}" type="datetimeFigureOut">
              <a:rPr lang="en-CA" smtClean="0"/>
              <a:t>2022-10-28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96292-0808-4A46-B4F8-9A48380CF5BE}" type="slidenum">
              <a:rPr lang="en-CA" smtClean="0"/>
              <a:t>‹Nr.›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6048733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3891" y="287972"/>
            <a:ext cx="3483204" cy="1007904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1306" y="621941"/>
            <a:ext cx="5467380" cy="3069707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43891" y="1295877"/>
            <a:ext cx="3483204" cy="2400771"/>
          </a:xfrm>
        </p:spPr>
        <p:txBody>
          <a:bodyPr/>
          <a:lstStyle>
            <a:lvl1pPr marL="0" indent="0">
              <a:buNone/>
              <a:defRPr sz="1008"/>
            </a:lvl1pPr>
            <a:lvl2pPr marL="287990" indent="0">
              <a:buNone/>
              <a:defRPr sz="882"/>
            </a:lvl2pPr>
            <a:lvl3pPr marL="575981" indent="0">
              <a:buNone/>
              <a:defRPr sz="756"/>
            </a:lvl3pPr>
            <a:lvl4pPr marL="863971" indent="0">
              <a:buNone/>
              <a:defRPr sz="630"/>
            </a:lvl4pPr>
            <a:lvl5pPr marL="1151961" indent="0">
              <a:buNone/>
              <a:defRPr sz="630"/>
            </a:lvl5pPr>
            <a:lvl6pPr marL="1439951" indent="0">
              <a:buNone/>
              <a:defRPr sz="630"/>
            </a:lvl6pPr>
            <a:lvl7pPr marL="1727942" indent="0">
              <a:buNone/>
              <a:defRPr sz="630"/>
            </a:lvl7pPr>
            <a:lvl8pPr marL="2015932" indent="0">
              <a:buNone/>
              <a:defRPr sz="630"/>
            </a:lvl8pPr>
            <a:lvl9pPr marL="2303922" indent="0">
              <a:buNone/>
              <a:defRPr sz="63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9228C-70D3-4006-A99D-F5AA16CED290}" type="datetimeFigureOut">
              <a:rPr lang="en-CA" smtClean="0"/>
              <a:t>2022-10-28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96292-0808-4A46-B4F8-9A48380CF5BE}" type="slidenum">
              <a:rPr lang="en-CA" smtClean="0"/>
              <a:t>‹Nr.›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6574627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3891" y="287972"/>
            <a:ext cx="3483204" cy="1007904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91306" y="621941"/>
            <a:ext cx="5467380" cy="3069707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90" indent="0">
              <a:buNone/>
              <a:defRPr sz="1764"/>
            </a:lvl2pPr>
            <a:lvl3pPr marL="575981" indent="0">
              <a:buNone/>
              <a:defRPr sz="1512"/>
            </a:lvl3pPr>
            <a:lvl4pPr marL="863971" indent="0">
              <a:buNone/>
              <a:defRPr sz="1260"/>
            </a:lvl4pPr>
            <a:lvl5pPr marL="1151961" indent="0">
              <a:buNone/>
              <a:defRPr sz="1260"/>
            </a:lvl5pPr>
            <a:lvl6pPr marL="1439951" indent="0">
              <a:buNone/>
              <a:defRPr sz="1260"/>
            </a:lvl6pPr>
            <a:lvl7pPr marL="1727942" indent="0">
              <a:buNone/>
              <a:defRPr sz="1260"/>
            </a:lvl7pPr>
            <a:lvl8pPr marL="2015932" indent="0">
              <a:buNone/>
              <a:defRPr sz="1260"/>
            </a:lvl8pPr>
            <a:lvl9pPr marL="2303922" indent="0">
              <a:buNone/>
              <a:defRPr sz="126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43891" y="1295877"/>
            <a:ext cx="3483204" cy="2400771"/>
          </a:xfrm>
        </p:spPr>
        <p:txBody>
          <a:bodyPr/>
          <a:lstStyle>
            <a:lvl1pPr marL="0" indent="0">
              <a:buNone/>
              <a:defRPr sz="1008"/>
            </a:lvl1pPr>
            <a:lvl2pPr marL="287990" indent="0">
              <a:buNone/>
              <a:defRPr sz="882"/>
            </a:lvl2pPr>
            <a:lvl3pPr marL="575981" indent="0">
              <a:buNone/>
              <a:defRPr sz="756"/>
            </a:lvl3pPr>
            <a:lvl4pPr marL="863971" indent="0">
              <a:buNone/>
              <a:defRPr sz="630"/>
            </a:lvl4pPr>
            <a:lvl5pPr marL="1151961" indent="0">
              <a:buNone/>
              <a:defRPr sz="630"/>
            </a:lvl5pPr>
            <a:lvl6pPr marL="1439951" indent="0">
              <a:buNone/>
              <a:defRPr sz="630"/>
            </a:lvl6pPr>
            <a:lvl7pPr marL="1727942" indent="0">
              <a:buNone/>
              <a:defRPr sz="630"/>
            </a:lvl7pPr>
            <a:lvl8pPr marL="2015932" indent="0">
              <a:buNone/>
              <a:defRPr sz="630"/>
            </a:lvl8pPr>
            <a:lvl9pPr marL="2303922" indent="0">
              <a:buNone/>
              <a:defRPr sz="63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9228C-70D3-4006-A99D-F5AA16CED290}" type="datetimeFigureOut">
              <a:rPr lang="en-CA" smtClean="0"/>
              <a:t>2022-10-28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96292-0808-4A46-B4F8-9A48380CF5BE}" type="slidenum">
              <a:rPr lang="en-CA" smtClean="0"/>
              <a:t>‹Nr.›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0630827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42484" y="229978"/>
            <a:ext cx="9314796" cy="8349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2484" y="1149890"/>
            <a:ext cx="9314796" cy="27407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2484" y="4003618"/>
            <a:ext cx="2429947" cy="2299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D9228C-70D3-4006-A99D-F5AA16CED290}" type="datetimeFigureOut">
              <a:rPr lang="en-CA" smtClean="0"/>
              <a:t>2022-10-28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77422" y="4003618"/>
            <a:ext cx="3644920" cy="2299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7332" y="4003618"/>
            <a:ext cx="2429947" cy="2299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B96292-0808-4A46-B4F8-9A48380CF5BE}" type="slidenum">
              <a:rPr lang="en-CA" smtClean="0"/>
              <a:t>‹Nr.›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7030235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575981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5" indent="-143995" algn="l" defTabSz="575981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85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76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66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56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4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93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92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91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90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81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71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61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51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942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932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922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feld 15">
            <a:extLst>
              <a:ext uri="{FF2B5EF4-FFF2-40B4-BE49-F238E27FC236}">
                <a16:creationId xmlns:a16="http://schemas.microsoft.com/office/drawing/2014/main" id="{2875AA29-EEC3-00AF-2CBE-481A235B3122}"/>
              </a:ext>
            </a:extLst>
          </p:cNvPr>
          <p:cNvSpPr txBox="1"/>
          <p:nvPr/>
        </p:nvSpPr>
        <p:spPr>
          <a:xfrm>
            <a:off x="1048066" y="1373082"/>
            <a:ext cx="1318780" cy="21024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177" dirty="0" err="1"/>
              <a:t>init</a:t>
            </a:r>
            <a:endParaRPr lang="de-DE" sz="2177" dirty="0"/>
          </a:p>
          <a:p>
            <a:r>
              <a:rPr lang="de-DE" sz="2177" dirty="0" err="1"/>
              <a:t>retrieve</a:t>
            </a:r>
            <a:endParaRPr lang="de-DE" sz="2177" dirty="0"/>
          </a:p>
          <a:p>
            <a:r>
              <a:rPr lang="de-DE" sz="2177" dirty="0" err="1"/>
              <a:t>prescreen</a:t>
            </a:r>
            <a:endParaRPr lang="en-CA" sz="2177" dirty="0"/>
          </a:p>
          <a:p>
            <a:r>
              <a:rPr lang="en-CA" sz="2177" dirty="0"/>
              <a:t>pdfs</a:t>
            </a:r>
          </a:p>
          <a:p>
            <a:r>
              <a:rPr lang="en-CA" sz="2177" dirty="0"/>
              <a:t>screen</a:t>
            </a:r>
          </a:p>
          <a:p>
            <a:r>
              <a:rPr lang="en-CA" sz="2177" dirty="0"/>
              <a:t>data</a:t>
            </a:r>
          </a:p>
        </p:txBody>
      </p:sp>
      <p:sp>
        <p:nvSpPr>
          <p:cNvPr id="2" name="Runde Klammer links/rechts 1">
            <a:extLst>
              <a:ext uri="{FF2B5EF4-FFF2-40B4-BE49-F238E27FC236}">
                <a16:creationId xmlns:a16="http://schemas.microsoft.com/office/drawing/2014/main" id="{11115285-BFD3-F3CE-1D60-BB6973F9AF15}"/>
              </a:ext>
            </a:extLst>
          </p:cNvPr>
          <p:cNvSpPr/>
          <p:nvPr/>
        </p:nvSpPr>
        <p:spPr>
          <a:xfrm>
            <a:off x="969632" y="1347268"/>
            <a:ext cx="1407391" cy="2144166"/>
          </a:xfrm>
          <a:prstGeom prst="bracketPair">
            <a:avLst>
              <a:gd name="adj" fmla="val 5408"/>
            </a:avLst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9" name="Textfeld 28">
            <a:extLst>
              <a:ext uri="{FF2B5EF4-FFF2-40B4-BE49-F238E27FC236}">
                <a16:creationId xmlns:a16="http://schemas.microsoft.com/office/drawing/2014/main" id="{2448500A-0C5F-4C52-90E3-6258DE1BBA8D}"/>
              </a:ext>
            </a:extLst>
          </p:cNvPr>
          <p:cNvSpPr txBox="1"/>
          <p:nvPr/>
        </p:nvSpPr>
        <p:spPr>
          <a:xfrm>
            <a:off x="3374937" y="1297724"/>
            <a:ext cx="7774533" cy="10974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254000">
              <a:buFontTx/>
              <a:buChar char="-"/>
            </a:pPr>
            <a:r>
              <a:rPr lang="en-US" sz="2177" dirty="0"/>
              <a:t>All operations are </a:t>
            </a:r>
            <a:r>
              <a:rPr lang="en-US" sz="2177" b="1" dirty="0"/>
              <a:t>configurable</a:t>
            </a:r>
          </a:p>
          <a:p>
            <a:pPr marL="342900" indent="-254000">
              <a:buFontTx/>
              <a:buChar char="-"/>
            </a:pPr>
            <a:r>
              <a:rPr lang="en-US" sz="2177" dirty="0"/>
              <a:t>Reasonable defaults, adapted to types of reviews </a:t>
            </a:r>
            <a:br>
              <a:rPr lang="en-US" sz="2177" dirty="0"/>
            </a:br>
            <a:r>
              <a:rPr lang="en-US" sz="2177" dirty="0"/>
              <a:t>(e.g., narrative review, scoping review, meta-analysis, …)</a:t>
            </a:r>
          </a:p>
        </p:txBody>
      </p:sp>
      <p:pic>
        <p:nvPicPr>
          <p:cNvPr id="4" name="Grafik 3" descr="Zahnräder">
            <a:extLst>
              <a:ext uri="{FF2B5EF4-FFF2-40B4-BE49-F238E27FC236}">
                <a16:creationId xmlns:a16="http://schemas.microsoft.com/office/drawing/2014/main" id="{B7B92CA5-6E9C-1696-F53A-70FE1EBC50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338940">
            <a:off x="2493491" y="1230178"/>
            <a:ext cx="1030370" cy="1030370"/>
          </a:xfrm>
          <a:prstGeom prst="rect">
            <a:avLst/>
          </a:prstGeom>
        </p:spPr>
      </p:pic>
      <p:sp>
        <p:nvSpPr>
          <p:cNvPr id="3" name="Rechteck 2">
            <a:extLst>
              <a:ext uri="{FF2B5EF4-FFF2-40B4-BE49-F238E27FC236}">
                <a16:creationId xmlns:a16="http://schemas.microsoft.com/office/drawing/2014/main" id="{98AFA9DD-8FA0-C915-D3FC-597F5512794F}"/>
              </a:ext>
            </a:extLst>
          </p:cNvPr>
          <p:cNvSpPr/>
          <p:nvPr/>
        </p:nvSpPr>
        <p:spPr>
          <a:xfrm>
            <a:off x="2666870" y="2599872"/>
            <a:ext cx="645042" cy="607404"/>
          </a:xfrm>
          <a:prstGeom prst="rect">
            <a:avLst/>
          </a:prstGeom>
          <a:ln w="444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4638C976-114B-9405-E7E9-84A330001702}"/>
              </a:ext>
            </a:extLst>
          </p:cNvPr>
          <p:cNvSpPr/>
          <p:nvPr/>
        </p:nvSpPr>
        <p:spPr>
          <a:xfrm>
            <a:off x="2565060" y="2535183"/>
            <a:ext cx="773028" cy="91044"/>
          </a:xfrm>
          <a:prstGeom prst="rect">
            <a:avLst/>
          </a:prstGeom>
          <a:ln w="34925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8AB4307F-D497-7029-E2A8-535FE18F7A7A}"/>
              </a:ext>
            </a:extLst>
          </p:cNvPr>
          <p:cNvSpPr/>
          <p:nvPr/>
        </p:nvSpPr>
        <p:spPr>
          <a:xfrm>
            <a:off x="2757863" y="2686047"/>
            <a:ext cx="479832" cy="451833"/>
          </a:xfrm>
          <a:prstGeom prst="rect">
            <a:avLst/>
          </a:prstGeom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9BC903B1-3234-39DF-2A7F-E58DADE49BFF}"/>
              </a:ext>
            </a:extLst>
          </p:cNvPr>
          <p:cNvSpPr txBox="1"/>
          <p:nvPr/>
        </p:nvSpPr>
        <p:spPr>
          <a:xfrm>
            <a:off x="3439898" y="627368"/>
            <a:ext cx="2300156" cy="4273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177" b="1" dirty="0"/>
              <a:t>colrev </a:t>
            </a:r>
            <a:r>
              <a:rPr lang="de-DE" sz="2177" b="1" dirty="0" err="1"/>
              <a:t>settings</a:t>
            </a:r>
            <a:endParaRPr lang="en-CA" sz="2177" b="1" dirty="0"/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879C0D16-DAE5-0E39-F8D1-559A33CB51A3}"/>
              </a:ext>
            </a:extLst>
          </p:cNvPr>
          <p:cNvSpPr txBox="1"/>
          <p:nvPr/>
        </p:nvSpPr>
        <p:spPr>
          <a:xfrm>
            <a:off x="3374936" y="2522380"/>
            <a:ext cx="7774533" cy="10974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254000">
              <a:buFontTx/>
              <a:buChar char="-"/>
            </a:pPr>
            <a:r>
              <a:rPr lang="en-US" sz="2177" dirty="0"/>
              <a:t>All operations </a:t>
            </a:r>
            <a:r>
              <a:rPr lang="en-US" sz="2177"/>
              <a:t>are </a:t>
            </a:r>
            <a:r>
              <a:rPr lang="en-US" sz="2177" b="1"/>
              <a:t>extensible</a:t>
            </a:r>
            <a:endParaRPr lang="en-US" sz="2177" dirty="0"/>
          </a:p>
          <a:p>
            <a:pPr marL="342900" indent="-254000">
              <a:buFontTx/>
              <a:buChar char="-"/>
            </a:pPr>
            <a:r>
              <a:rPr lang="en-US" sz="2177" dirty="0"/>
              <a:t>A reference implementation is available for all operations</a:t>
            </a:r>
          </a:p>
          <a:p>
            <a:pPr marL="342900" indent="-254000">
              <a:buFontTx/>
              <a:buChar char="-"/>
            </a:pPr>
            <a:r>
              <a:rPr lang="en-US" sz="2177" dirty="0"/>
              <a:t>External packages or custom scripts can be included</a:t>
            </a:r>
          </a:p>
        </p:txBody>
      </p:sp>
    </p:spTree>
    <p:extLst>
      <p:ext uri="{BB962C8B-B14F-4D97-AF65-F5344CB8AC3E}">
        <p14:creationId xmlns:p14="http://schemas.microsoft.com/office/powerpoint/2010/main" val="24770586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55</Words>
  <Application>Microsoft Office PowerPoint</Application>
  <PresentationFormat>Benutzerdefiniert</PresentationFormat>
  <Paragraphs>12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Gerit Wagner</dc:creator>
  <cp:lastModifiedBy>Gerit Wagner</cp:lastModifiedBy>
  <cp:revision>35</cp:revision>
  <dcterms:created xsi:type="dcterms:W3CDTF">2022-03-23T20:47:01Z</dcterms:created>
  <dcterms:modified xsi:type="dcterms:W3CDTF">2022-10-28T13:21:24Z</dcterms:modified>
</cp:coreProperties>
</file>