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9" r:id="rId2"/>
  </p:sldIdLst>
  <p:sldSz cx="10799763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5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706933"/>
            <a:ext cx="8099822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2268784"/>
            <a:ext cx="8099822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4699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319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229978"/>
            <a:ext cx="2328699" cy="366065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229978"/>
            <a:ext cx="6851100" cy="366065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8822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0071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076898"/>
            <a:ext cx="9314796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2890725"/>
            <a:ext cx="9314796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13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149890"/>
            <a:ext cx="4589899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149890"/>
            <a:ext cx="4589899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557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229978"/>
            <a:ext cx="9314796" cy="834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058899"/>
            <a:ext cx="4568806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577849"/>
            <a:ext cx="4568806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058899"/>
            <a:ext cx="4591306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577849"/>
            <a:ext cx="4591306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796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999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731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287972"/>
            <a:ext cx="3483204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621941"/>
            <a:ext cx="546738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295877"/>
            <a:ext cx="3483204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02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287972"/>
            <a:ext cx="3483204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621941"/>
            <a:ext cx="546738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295877"/>
            <a:ext cx="3483204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3328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229978"/>
            <a:ext cx="9314796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149890"/>
            <a:ext cx="9314796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4003618"/>
            <a:ext cx="242994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9228C-70D3-4006-A99D-F5AA16CED290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4003618"/>
            <a:ext cx="364492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4003618"/>
            <a:ext cx="242994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150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6B8C612B-AA9B-49D1-B3A2-5702FC6E3B4C}"/>
              </a:ext>
            </a:extLst>
          </p:cNvPr>
          <p:cNvCxnSpPr>
            <a:cxnSpLocks/>
            <a:stCxn id="8" idx="2"/>
            <a:endCxn id="21" idx="0"/>
          </p:cNvCxnSpPr>
          <p:nvPr/>
        </p:nvCxnSpPr>
        <p:spPr>
          <a:xfrm>
            <a:off x="4298487" y="473952"/>
            <a:ext cx="3" cy="4463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4FFE954D-D256-44A8-87D4-8E14ABB98751}"/>
              </a:ext>
            </a:extLst>
          </p:cNvPr>
          <p:cNvSpPr txBox="1"/>
          <p:nvPr/>
        </p:nvSpPr>
        <p:spPr>
          <a:xfrm>
            <a:off x="3562497" y="46591"/>
            <a:ext cx="1471979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177" dirty="0"/>
              <a:t>Start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9B3E9A1-C33A-4C1C-B34B-BE3E77BE9BA5}"/>
              </a:ext>
            </a:extLst>
          </p:cNvPr>
          <p:cNvGrpSpPr/>
          <p:nvPr/>
        </p:nvGrpSpPr>
        <p:grpSpPr>
          <a:xfrm>
            <a:off x="4082220" y="1004787"/>
            <a:ext cx="2174192" cy="3741590"/>
            <a:chOff x="4141678" y="1058689"/>
            <a:chExt cx="1797672" cy="3093632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8325DC94-1B72-4DEA-9E89-29FF0F2032AF}"/>
                </a:ext>
              </a:extLst>
            </p:cNvPr>
            <p:cNvSpPr/>
            <p:nvPr/>
          </p:nvSpPr>
          <p:spPr>
            <a:xfrm>
              <a:off x="4738203" y="1058689"/>
              <a:ext cx="1198313" cy="599013"/>
            </a:xfrm>
            <a:custGeom>
              <a:avLst/>
              <a:gdLst>
                <a:gd name="connsiteX0" fmla="*/ 0 w 1198313"/>
                <a:gd name="connsiteY0" fmla="*/ 0 h 599013"/>
                <a:gd name="connsiteX1" fmla="*/ 1198313 w 1198313"/>
                <a:gd name="connsiteY1" fmla="*/ 0 h 599013"/>
                <a:gd name="connsiteX2" fmla="*/ 1198313 w 1198313"/>
                <a:gd name="connsiteY2" fmla="*/ 599013 h 599013"/>
                <a:gd name="connsiteX3" fmla="*/ 0 w 1198313"/>
                <a:gd name="connsiteY3" fmla="*/ 599013 h 599013"/>
                <a:gd name="connsiteX4" fmla="*/ 0 w 1198313"/>
                <a:gd name="connsiteY4" fmla="*/ 0 h 59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313" h="599013">
                  <a:moveTo>
                    <a:pt x="0" y="0"/>
                  </a:moveTo>
                  <a:lnTo>
                    <a:pt x="1198313" y="0"/>
                  </a:lnTo>
                  <a:lnTo>
                    <a:pt x="1198313" y="599013"/>
                  </a:lnTo>
                  <a:lnTo>
                    <a:pt x="0" y="599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952" tIns="29952" rIns="29952" bIns="29952" numCol="1" spcCol="1270" anchor="ctr" anchorCtr="0">
              <a:noAutofit/>
            </a:bodyPr>
            <a:lstStyle/>
            <a:p>
              <a:pPr algn="ctr" defTabSz="20966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CA" sz="4718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C5D1390E-55F9-4AE4-8086-8C285CBC5D21}"/>
                </a:ext>
              </a:extLst>
            </p:cNvPr>
            <p:cNvSpPr/>
            <p:nvPr/>
          </p:nvSpPr>
          <p:spPr>
            <a:xfrm>
              <a:off x="4141678" y="2305102"/>
              <a:ext cx="1198313" cy="599013"/>
            </a:xfrm>
            <a:custGeom>
              <a:avLst/>
              <a:gdLst>
                <a:gd name="connsiteX0" fmla="*/ 0 w 1198313"/>
                <a:gd name="connsiteY0" fmla="*/ 0 h 599013"/>
                <a:gd name="connsiteX1" fmla="*/ 1198313 w 1198313"/>
                <a:gd name="connsiteY1" fmla="*/ 0 h 599013"/>
                <a:gd name="connsiteX2" fmla="*/ 1198313 w 1198313"/>
                <a:gd name="connsiteY2" fmla="*/ 599013 h 599013"/>
                <a:gd name="connsiteX3" fmla="*/ 0 w 1198313"/>
                <a:gd name="connsiteY3" fmla="*/ 599013 h 599013"/>
                <a:gd name="connsiteX4" fmla="*/ 0 w 1198313"/>
                <a:gd name="connsiteY4" fmla="*/ 0 h 59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313" h="599013">
                  <a:moveTo>
                    <a:pt x="0" y="0"/>
                  </a:moveTo>
                  <a:lnTo>
                    <a:pt x="1198313" y="0"/>
                  </a:lnTo>
                  <a:lnTo>
                    <a:pt x="1198313" y="599013"/>
                  </a:lnTo>
                  <a:lnTo>
                    <a:pt x="0" y="599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952" tIns="29952" rIns="29952" bIns="29952" numCol="1" spcCol="1270" anchor="ctr" anchorCtr="0">
              <a:noAutofit/>
            </a:bodyPr>
            <a:lstStyle/>
            <a:p>
              <a:pPr algn="ctr" defTabSz="20966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CA" sz="4718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7CE804A4-4E59-4ACF-8ABD-7C5A4E5B4CB9}"/>
                </a:ext>
              </a:extLst>
            </p:cNvPr>
            <p:cNvSpPr/>
            <p:nvPr/>
          </p:nvSpPr>
          <p:spPr>
            <a:xfrm>
              <a:off x="4741037" y="3553308"/>
              <a:ext cx="1198313" cy="599013"/>
            </a:xfrm>
            <a:custGeom>
              <a:avLst/>
              <a:gdLst>
                <a:gd name="connsiteX0" fmla="*/ 0 w 1198313"/>
                <a:gd name="connsiteY0" fmla="*/ 0 h 599013"/>
                <a:gd name="connsiteX1" fmla="*/ 1198313 w 1198313"/>
                <a:gd name="connsiteY1" fmla="*/ 0 h 599013"/>
                <a:gd name="connsiteX2" fmla="*/ 1198313 w 1198313"/>
                <a:gd name="connsiteY2" fmla="*/ 599013 h 599013"/>
                <a:gd name="connsiteX3" fmla="*/ 0 w 1198313"/>
                <a:gd name="connsiteY3" fmla="*/ 599013 h 599013"/>
                <a:gd name="connsiteX4" fmla="*/ 0 w 1198313"/>
                <a:gd name="connsiteY4" fmla="*/ 0 h 59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313" h="599013">
                  <a:moveTo>
                    <a:pt x="0" y="0"/>
                  </a:moveTo>
                  <a:lnTo>
                    <a:pt x="1198313" y="0"/>
                  </a:lnTo>
                  <a:lnTo>
                    <a:pt x="1198313" y="599013"/>
                  </a:lnTo>
                  <a:lnTo>
                    <a:pt x="0" y="599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952" tIns="29952" rIns="29952" bIns="29952" numCol="1" spcCol="1270" anchor="ctr" anchorCtr="0">
              <a:noAutofit/>
            </a:bodyPr>
            <a:lstStyle/>
            <a:p>
              <a:pPr algn="ctr" defTabSz="20966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CA" sz="4718"/>
            </a:p>
          </p:txBody>
        </p:sp>
      </p:grpSp>
      <p:sp>
        <p:nvSpPr>
          <p:cNvPr id="21" name="Textfeld 20">
            <a:extLst>
              <a:ext uri="{FF2B5EF4-FFF2-40B4-BE49-F238E27FC236}">
                <a16:creationId xmlns:a16="http://schemas.microsoft.com/office/drawing/2014/main" id="{45981675-9CC6-4E55-8DB6-18F51CD00B7E}"/>
              </a:ext>
            </a:extLst>
          </p:cNvPr>
          <p:cNvSpPr txBox="1"/>
          <p:nvPr/>
        </p:nvSpPr>
        <p:spPr>
          <a:xfrm>
            <a:off x="3342203" y="920345"/>
            <a:ext cx="1912573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77" dirty="0"/>
              <a:t>colrev </a:t>
            </a:r>
            <a:r>
              <a:rPr lang="de-DE" sz="2177" dirty="0" err="1"/>
              <a:t>status</a:t>
            </a:r>
            <a:endParaRPr lang="en-CA" sz="2177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4963E33-8326-4479-9E7A-611A98E6E010}"/>
              </a:ext>
            </a:extLst>
          </p:cNvPr>
          <p:cNvSpPr txBox="1"/>
          <p:nvPr/>
        </p:nvSpPr>
        <p:spPr>
          <a:xfrm>
            <a:off x="5683313" y="2362617"/>
            <a:ext cx="995170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77" dirty="0"/>
              <a:t>colrev</a:t>
            </a:r>
            <a:endParaRPr lang="en-CA" sz="2177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22AF9B3-69BD-40EC-9111-9B3A23F4EB41}"/>
              </a:ext>
            </a:extLst>
          </p:cNvPr>
          <p:cNvSpPr txBox="1"/>
          <p:nvPr/>
        </p:nvSpPr>
        <p:spPr>
          <a:xfrm>
            <a:off x="1320461" y="2726163"/>
            <a:ext cx="2021741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77" dirty="0"/>
              <a:t>colrev  </a:t>
            </a:r>
            <a:r>
              <a:rPr lang="de-DE" sz="2177" dirty="0" err="1"/>
              <a:t>validate</a:t>
            </a:r>
            <a:endParaRPr lang="en-CA" sz="2177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9341602D-8733-CFA6-E696-F8A224ECD547}"/>
              </a:ext>
            </a:extLst>
          </p:cNvPr>
          <p:cNvGrpSpPr/>
          <p:nvPr/>
        </p:nvGrpSpPr>
        <p:grpSpPr>
          <a:xfrm rot="20455344">
            <a:off x="3127512" y="1251614"/>
            <a:ext cx="2630891" cy="2726671"/>
            <a:chOff x="2553298" y="1455437"/>
            <a:chExt cx="2630891" cy="2726671"/>
          </a:xfrm>
        </p:grpSpPr>
        <p:sp>
          <p:nvSpPr>
            <p:cNvPr id="18" name="Pfeil: gebogen 17">
              <a:extLst>
                <a:ext uri="{FF2B5EF4-FFF2-40B4-BE49-F238E27FC236}">
                  <a16:creationId xmlns:a16="http://schemas.microsoft.com/office/drawing/2014/main" id="{43B7E860-B53F-40A6-B01C-148197A2DAD1}"/>
                </a:ext>
              </a:extLst>
            </p:cNvPr>
            <p:cNvSpPr/>
            <p:nvPr/>
          </p:nvSpPr>
          <p:spPr>
            <a:xfrm rot="1536028">
              <a:off x="2576039" y="146424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5318101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30" name="Pfeil: gebogen 29">
              <a:extLst>
                <a:ext uri="{FF2B5EF4-FFF2-40B4-BE49-F238E27FC236}">
                  <a16:creationId xmlns:a16="http://schemas.microsoft.com/office/drawing/2014/main" id="{3A5F1312-E39B-4292-89F3-82DFD9649422}"/>
                </a:ext>
              </a:extLst>
            </p:cNvPr>
            <p:cNvSpPr/>
            <p:nvPr/>
          </p:nvSpPr>
          <p:spPr>
            <a:xfrm rot="16418718">
              <a:off x="2553496" y="145523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2"/>
                <a:gd name="adj4" fmla="val 16008285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32" name="Pfeil: gebogen 31">
              <a:extLst>
                <a:ext uri="{FF2B5EF4-FFF2-40B4-BE49-F238E27FC236}">
                  <a16:creationId xmlns:a16="http://schemas.microsoft.com/office/drawing/2014/main" id="{0A36A189-FB7D-4449-9A2D-C31142FBD4F1}"/>
                </a:ext>
              </a:extLst>
            </p:cNvPr>
            <p:cNvSpPr/>
            <p:nvPr/>
          </p:nvSpPr>
          <p:spPr>
            <a:xfrm rot="10603201">
              <a:off x="2576040" y="1573563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2543466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2875AA29-EEC3-00AF-2CBE-481A235B3122}"/>
              </a:ext>
            </a:extLst>
          </p:cNvPr>
          <p:cNvSpPr txBox="1"/>
          <p:nvPr/>
        </p:nvSpPr>
        <p:spPr>
          <a:xfrm>
            <a:off x="6641801" y="1563140"/>
            <a:ext cx="1318780" cy="207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77" dirty="0" err="1"/>
              <a:t>init</a:t>
            </a:r>
            <a:endParaRPr lang="de-DE" sz="2177" dirty="0"/>
          </a:p>
          <a:p>
            <a:r>
              <a:rPr lang="de-DE" sz="2177" dirty="0" err="1"/>
              <a:t>retrieve</a:t>
            </a:r>
            <a:endParaRPr lang="en-CA" sz="2177" dirty="0"/>
          </a:p>
          <a:p>
            <a:r>
              <a:rPr lang="en-CA" sz="2177" dirty="0" err="1"/>
              <a:t>prescreen</a:t>
            </a:r>
            <a:endParaRPr lang="en-CA" sz="2177" dirty="0"/>
          </a:p>
          <a:p>
            <a:r>
              <a:rPr lang="en-CA" sz="2177" dirty="0"/>
              <a:t>pdfs</a:t>
            </a:r>
          </a:p>
          <a:p>
            <a:r>
              <a:rPr lang="en-CA" sz="2177" dirty="0"/>
              <a:t>screen</a:t>
            </a:r>
          </a:p>
          <a:p>
            <a:r>
              <a:rPr lang="en-CA" sz="2177" dirty="0"/>
              <a:t>data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4E393A-D2BC-BA00-AFB5-73C59A4DEF11}"/>
              </a:ext>
            </a:extLst>
          </p:cNvPr>
          <p:cNvSpPr txBox="1"/>
          <p:nvPr/>
        </p:nvSpPr>
        <p:spPr>
          <a:xfrm>
            <a:off x="6325405" y="811830"/>
            <a:ext cx="1912575" cy="76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77" b="1" dirty="0"/>
              <a:t>Main </a:t>
            </a:r>
            <a:r>
              <a:rPr lang="de-DE" sz="2177" b="1" dirty="0" err="1"/>
              <a:t>operations</a:t>
            </a:r>
            <a:r>
              <a:rPr lang="de-DE" sz="2177" b="1" dirty="0"/>
              <a:t>:</a:t>
            </a:r>
            <a:endParaRPr lang="en-CA" sz="2177" b="1" dirty="0"/>
          </a:p>
        </p:txBody>
      </p:sp>
      <p:sp>
        <p:nvSpPr>
          <p:cNvPr id="2" name="Runde Klammer links/rechts 1">
            <a:extLst>
              <a:ext uri="{FF2B5EF4-FFF2-40B4-BE49-F238E27FC236}">
                <a16:creationId xmlns:a16="http://schemas.microsoft.com/office/drawing/2014/main" id="{11115285-BFD3-F3CE-1D60-BB6973F9AF15}"/>
              </a:ext>
            </a:extLst>
          </p:cNvPr>
          <p:cNvSpPr/>
          <p:nvPr/>
        </p:nvSpPr>
        <p:spPr>
          <a:xfrm>
            <a:off x="6577997" y="1570302"/>
            <a:ext cx="1407391" cy="2069162"/>
          </a:xfrm>
          <a:prstGeom prst="bracketPair">
            <a:avLst>
              <a:gd name="adj" fmla="val 5408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16FAE5C-3AFF-B5BD-BB64-D202FE617A02}"/>
              </a:ext>
            </a:extLst>
          </p:cNvPr>
          <p:cNvSpPr txBox="1"/>
          <p:nvPr/>
        </p:nvSpPr>
        <p:spPr>
          <a:xfrm>
            <a:off x="3376315" y="2384764"/>
            <a:ext cx="1959205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177" b="1" dirty="0"/>
              <a:t>The workflow</a:t>
            </a:r>
          </a:p>
        </p:txBody>
      </p:sp>
    </p:spTree>
    <p:extLst>
      <p:ext uri="{BB962C8B-B14F-4D97-AF65-F5344CB8AC3E}">
        <p14:creationId xmlns:p14="http://schemas.microsoft.com/office/powerpoint/2010/main" val="3298750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28</cp:revision>
  <dcterms:created xsi:type="dcterms:W3CDTF">2022-03-23T20:47:01Z</dcterms:created>
  <dcterms:modified xsi:type="dcterms:W3CDTF">2023-04-09T14:09:24Z</dcterms:modified>
</cp:coreProperties>
</file>