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74" r:id="rId2"/>
  </p:sldIdLst>
  <p:sldSz cx="10799763" cy="5400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6" d="100"/>
          <a:sy n="126" d="100"/>
        </p:scale>
        <p:origin x="44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9971" y="883861"/>
            <a:ext cx="8099822" cy="1880235"/>
          </a:xfrm>
        </p:spPr>
        <p:txBody>
          <a:bodyPr anchor="b"/>
          <a:lstStyle>
            <a:lvl1pPr algn="ctr">
              <a:defRPr sz="472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49971" y="2836605"/>
            <a:ext cx="8099822" cy="1303913"/>
          </a:xfrm>
        </p:spPr>
        <p:txBody>
          <a:bodyPr/>
          <a:lstStyle>
            <a:lvl1pPr marL="0" indent="0" algn="ctr">
              <a:buNone/>
              <a:defRPr sz="1890"/>
            </a:lvl1pPr>
            <a:lvl2pPr marL="360045" indent="0" algn="ctr">
              <a:buNone/>
              <a:defRPr sz="1575"/>
            </a:lvl2pPr>
            <a:lvl3pPr marL="720090" indent="0" algn="ctr">
              <a:buNone/>
              <a:defRPr sz="1418"/>
            </a:lvl3pPr>
            <a:lvl4pPr marL="1080135" indent="0" algn="ctr">
              <a:buNone/>
              <a:defRPr sz="1260"/>
            </a:lvl4pPr>
            <a:lvl5pPr marL="1440180" indent="0" algn="ctr">
              <a:buNone/>
              <a:defRPr sz="1260"/>
            </a:lvl5pPr>
            <a:lvl6pPr marL="1800225" indent="0" algn="ctr">
              <a:buNone/>
              <a:defRPr sz="1260"/>
            </a:lvl6pPr>
            <a:lvl7pPr marL="2160270" indent="0" algn="ctr">
              <a:buNone/>
              <a:defRPr sz="1260"/>
            </a:lvl7pPr>
            <a:lvl8pPr marL="2520315" indent="0" algn="ctr">
              <a:buNone/>
              <a:defRPr sz="1260"/>
            </a:lvl8pPr>
            <a:lvl9pPr marL="2880360" indent="0" algn="ctr">
              <a:buNone/>
              <a:defRPr sz="126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9228C-70D3-4006-A99D-F5AA16CED290}" type="datetimeFigureOut">
              <a:rPr lang="en-CA" smtClean="0"/>
              <a:t>2023-06-14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96292-0808-4A46-B4F8-9A48380CF5BE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26546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9228C-70D3-4006-A99D-F5AA16CED290}" type="datetimeFigureOut">
              <a:rPr lang="en-CA" smtClean="0"/>
              <a:t>2023-06-14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96292-0808-4A46-B4F8-9A48380CF5BE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136736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28580" y="287536"/>
            <a:ext cx="2328699" cy="4576822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484" y="287536"/>
            <a:ext cx="6851100" cy="4576822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9228C-70D3-4006-A99D-F5AA16CED290}" type="datetimeFigureOut">
              <a:rPr lang="en-CA" smtClean="0"/>
              <a:t>2023-06-14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96292-0808-4A46-B4F8-9A48380CF5BE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38257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9228C-70D3-4006-A99D-F5AA16CED290}" type="datetimeFigureOut">
              <a:rPr lang="en-CA" smtClean="0"/>
              <a:t>2023-06-14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96292-0808-4A46-B4F8-9A48380CF5BE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836586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859" y="1346419"/>
            <a:ext cx="9314796" cy="2246530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859" y="3614203"/>
            <a:ext cx="9314796" cy="1181397"/>
          </a:xfrm>
        </p:spPr>
        <p:txBody>
          <a:bodyPr/>
          <a:lstStyle>
            <a:lvl1pPr marL="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1pPr>
            <a:lvl2pPr marL="360045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2pPr>
            <a:lvl3pPr marL="720090" indent="0">
              <a:buNone/>
              <a:defRPr sz="1418">
                <a:solidFill>
                  <a:schemeClr val="tx1">
                    <a:tint val="75000"/>
                  </a:schemeClr>
                </a:solidFill>
              </a:defRPr>
            </a:lvl3pPr>
            <a:lvl4pPr marL="108013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4pPr>
            <a:lvl5pPr marL="144018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5pPr>
            <a:lvl6pPr marL="180022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6pPr>
            <a:lvl7pPr marL="216027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7pPr>
            <a:lvl8pPr marL="252031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8pPr>
            <a:lvl9pPr marL="288036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9228C-70D3-4006-A99D-F5AA16CED290}" type="datetimeFigureOut">
              <a:rPr lang="en-CA" smtClean="0"/>
              <a:t>2023-06-14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96292-0808-4A46-B4F8-9A48380CF5BE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50164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2484" y="1437680"/>
            <a:ext cx="4589899" cy="342667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67380" y="1437680"/>
            <a:ext cx="4589899" cy="342667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9228C-70D3-4006-A99D-F5AA16CED290}" type="datetimeFigureOut">
              <a:rPr lang="en-CA" smtClean="0"/>
              <a:t>2023-06-14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96292-0808-4A46-B4F8-9A48380CF5BE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66320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287536"/>
            <a:ext cx="9314796" cy="1043881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3891" y="1323916"/>
            <a:ext cx="4568806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18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3891" y="1972747"/>
            <a:ext cx="4568806" cy="290161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67380" y="1323916"/>
            <a:ext cx="4591306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18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67380" y="1972747"/>
            <a:ext cx="4591306" cy="290161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9228C-70D3-4006-A99D-F5AA16CED290}" type="datetimeFigureOut">
              <a:rPr lang="en-CA" smtClean="0"/>
              <a:t>2023-06-14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96292-0808-4A46-B4F8-9A48380CF5BE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32018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9228C-70D3-4006-A99D-F5AA16CED290}" type="datetimeFigureOut">
              <a:rPr lang="en-CA" smtClean="0"/>
              <a:t>2023-06-14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96292-0808-4A46-B4F8-9A48380CF5BE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13683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9228C-70D3-4006-A99D-F5AA16CED290}" type="datetimeFigureOut">
              <a:rPr lang="en-CA" smtClean="0"/>
              <a:t>2023-06-14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96292-0808-4A46-B4F8-9A48380CF5BE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24759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1" y="360045"/>
            <a:ext cx="3483204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1306" y="777597"/>
            <a:ext cx="5467380" cy="3837980"/>
          </a:xfrm>
        </p:spPr>
        <p:txBody>
          <a:bodyPr/>
          <a:lstStyle>
            <a:lvl1pPr>
              <a:defRPr sz="2520"/>
            </a:lvl1pPr>
            <a:lvl2pPr>
              <a:defRPr sz="2205"/>
            </a:lvl2pPr>
            <a:lvl3pPr>
              <a:defRPr sz="189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891" y="1620202"/>
            <a:ext cx="3483204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3"/>
            </a:lvl2pPr>
            <a:lvl3pPr marL="720090" indent="0">
              <a:buNone/>
              <a:defRPr sz="945"/>
            </a:lvl3pPr>
            <a:lvl4pPr marL="1080135" indent="0">
              <a:buNone/>
              <a:defRPr sz="788"/>
            </a:lvl4pPr>
            <a:lvl5pPr marL="1440180" indent="0">
              <a:buNone/>
              <a:defRPr sz="788"/>
            </a:lvl5pPr>
            <a:lvl6pPr marL="1800225" indent="0">
              <a:buNone/>
              <a:defRPr sz="788"/>
            </a:lvl6pPr>
            <a:lvl7pPr marL="2160270" indent="0">
              <a:buNone/>
              <a:defRPr sz="788"/>
            </a:lvl7pPr>
            <a:lvl8pPr marL="2520315" indent="0">
              <a:buNone/>
              <a:defRPr sz="788"/>
            </a:lvl8pPr>
            <a:lvl9pPr marL="2880360" indent="0">
              <a:buNone/>
              <a:defRPr sz="788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9228C-70D3-4006-A99D-F5AA16CED290}" type="datetimeFigureOut">
              <a:rPr lang="en-CA" smtClean="0"/>
              <a:t>2023-06-14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96292-0808-4A46-B4F8-9A48380CF5BE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431639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1" y="360045"/>
            <a:ext cx="3483204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91306" y="777597"/>
            <a:ext cx="5467380" cy="3837980"/>
          </a:xfrm>
        </p:spPr>
        <p:txBody>
          <a:bodyPr anchor="t"/>
          <a:lstStyle>
            <a:lvl1pPr marL="0" indent="0">
              <a:buNone/>
              <a:defRPr sz="2520"/>
            </a:lvl1pPr>
            <a:lvl2pPr marL="360045" indent="0">
              <a:buNone/>
              <a:defRPr sz="2205"/>
            </a:lvl2pPr>
            <a:lvl3pPr marL="720090" indent="0">
              <a:buNone/>
              <a:defRPr sz="1890"/>
            </a:lvl3pPr>
            <a:lvl4pPr marL="1080135" indent="0">
              <a:buNone/>
              <a:defRPr sz="1575"/>
            </a:lvl4pPr>
            <a:lvl5pPr marL="1440180" indent="0">
              <a:buNone/>
              <a:defRPr sz="1575"/>
            </a:lvl5pPr>
            <a:lvl6pPr marL="1800225" indent="0">
              <a:buNone/>
              <a:defRPr sz="1575"/>
            </a:lvl6pPr>
            <a:lvl7pPr marL="2160270" indent="0">
              <a:buNone/>
              <a:defRPr sz="1575"/>
            </a:lvl7pPr>
            <a:lvl8pPr marL="2520315" indent="0">
              <a:buNone/>
              <a:defRPr sz="1575"/>
            </a:lvl8pPr>
            <a:lvl9pPr marL="2880360" indent="0">
              <a:buNone/>
              <a:defRPr sz="1575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891" y="1620202"/>
            <a:ext cx="3483204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3"/>
            </a:lvl2pPr>
            <a:lvl3pPr marL="720090" indent="0">
              <a:buNone/>
              <a:defRPr sz="945"/>
            </a:lvl3pPr>
            <a:lvl4pPr marL="1080135" indent="0">
              <a:buNone/>
              <a:defRPr sz="788"/>
            </a:lvl4pPr>
            <a:lvl5pPr marL="1440180" indent="0">
              <a:buNone/>
              <a:defRPr sz="788"/>
            </a:lvl5pPr>
            <a:lvl6pPr marL="1800225" indent="0">
              <a:buNone/>
              <a:defRPr sz="788"/>
            </a:lvl6pPr>
            <a:lvl7pPr marL="2160270" indent="0">
              <a:buNone/>
              <a:defRPr sz="788"/>
            </a:lvl7pPr>
            <a:lvl8pPr marL="2520315" indent="0">
              <a:buNone/>
              <a:defRPr sz="788"/>
            </a:lvl8pPr>
            <a:lvl9pPr marL="2880360" indent="0">
              <a:buNone/>
              <a:defRPr sz="788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9228C-70D3-4006-A99D-F5AA16CED290}" type="datetimeFigureOut">
              <a:rPr lang="en-CA" smtClean="0"/>
              <a:t>2023-06-14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96292-0808-4A46-B4F8-9A48380CF5BE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38392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42484" y="287536"/>
            <a:ext cx="9314796" cy="1043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2484" y="1437680"/>
            <a:ext cx="9314796" cy="3426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2484" y="5005626"/>
            <a:ext cx="2429947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D9228C-70D3-4006-A99D-F5AA16CED290}" type="datetimeFigureOut">
              <a:rPr lang="en-CA" smtClean="0"/>
              <a:t>2023-06-14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77422" y="5005626"/>
            <a:ext cx="3644920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7332" y="5005626"/>
            <a:ext cx="2429947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B96292-0808-4A46-B4F8-9A48380CF5BE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90996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720090" rtl="0" eaLnBrk="1" latinLnBrk="0" hangingPunct="1">
        <a:lnSpc>
          <a:spcPct val="90000"/>
        </a:lnSpc>
        <a:spcBef>
          <a:spcPct val="0"/>
        </a:spcBef>
        <a:buNone/>
        <a:defRPr sz="34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0023" indent="-180023" algn="l" defTabSz="720090" rtl="0" eaLnBrk="1" latinLnBrk="0" hangingPunct="1">
        <a:lnSpc>
          <a:spcPct val="90000"/>
        </a:lnSpc>
        <a:spcBef>
          <a:spcPts val="788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1pPr>
      <a:lvl2pPr marL="54006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0011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6015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62020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98024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34029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70033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306038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1pPr>
      <a:lvl2pPr marL="36004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2pPr>
      <a:lvl3pPr marL="72009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3pPr>
      <a:lvl4pPr marL="108013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44018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80022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16027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52031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288036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hteck: abgerundete Ecken 20">
            <a:extLst>
              <a:ext uri="{FF2B5EF4-FFF2-40B4-BE49-F238E27FC236}">
                <a16:creationId xmlns:a16="http://schemas.microsoft.com/office/drawing/2014/main" id="{F9A298E2-8F99-55FD-80C4-B19E896944AE}"/>
              </a:ext>
            </a:extLst>
          </p:cNvPr>
          <p:cNvSpPr/>
          <p:nvPr/>
        </p:nvSpPr>
        <p:spPr>
          <a:xfrm>
            <a:off x="2327302" y="715136"/>
            <a:ext cx="6286561" cy="3378134"/>
          </a:xfrm>
          <a:prstGeom prst="roundRect">
            <a:avLst>
              <a:gd name="adj" fmla="val 9750"/>
            </a:avLst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D31CEE3-A582-7E63-488E-1B236BD3FC24}"/>
              </a:ext>
            </a:extLst>
          </p:cNvPr>
          <p:cNvSpPr txBox="1"/>
          <p:nvPr/>
        </p:nvSpPr>
        <p:spPr>
          <a:xfrm>
            <a:off x="402869" y="2086861"/>
            <a:ext cx="1637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000" b="1"/>
            </a:lvl1pPr>
          </a:lstStyle>
          <a:p>
            <a:r>
              <a:rPr lang="de-DE" dirty="0" err="1"/>
              <a:t>Formulate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problem</a:t>
            </a:r>
            <a:endParaRPr lang="en-CA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1590C6CF-1EA4-D4BD-3A6B-677D35D7B7B4}"/>
              </a:ext>
            </a:extLst>
          </p:cNvPr>
          <p:cNvSpPr txBox="1"/>
          <p:nvPr/>
        </p:nvSpPr>
        <p:spPr>
          <a:xfrm>
            <a:off x="2801881" y="532554"/>
            <a:ext cx="2013284" cy="39958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000" b="1"/>
            </a:lvl1pPr>
          </a:lstStyle>
          <a:p>
            <a:r>
              <a:rPr lang="de-DE" dirty="0"/>
              <a:t>colrev </a:t>
            </a:r>
            <a:r>
              <a:rPr lang="de-DE" dirty="0" err="1"/>
              <a:t>operations</a:t>
            </a:r>
            <a:endParaRPr lang="en-CA" dirty="0"/>
          </a:p>
        </p:txBody>
      </p:sp>
      <p:cxnSp>
        <p:nvCxnSpPr>
          <p:cNvPr id="9" name="Gerade Verbindung mit Pfeil 8">
            <a:extLst>
              <a:ext uri="{FF2B5EF4-FFF2-40B4-BE49-F238E27FC236}">
                <a16:creationId xmlns:a16="http://schemas.microsoft.com/office/drawing/2014/main" id="{41EC83B9-ED2C-A496-F112-207ABAB41603}"/>
              </a:ext>
            </a:extLst>
          </p:cNvPr>
          <p:cNvCxnSpPr>
            <a:cxnSpLocks/>
          </p:cNvCxnSpPr>
          <p:nvPr/>
        </p:nvCxnSpPr>
        <p:spPr>
          <a:xfrm>
            <a:off x="1953420" y="2440804"/>
            <a:ext cx="1192484" cy="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feld 10">
            <a:extLst>
              <a:ext uri="{FF2B5EF4-FFF2-40B4-BE49-F238E27FC236}">
                <a16:creationId xmlns:a16="http://schemas.microsoft.com/office/drawing/2014/main" id="{EF98940C-933B-15F8-A051-B76DE64D9CB3}"/>
              </a:ext>
            </a:extLst>
          </p:cNvPr>
          <p:cNvSpPr txBox="1"/>
          <p:nvPr/>
        </p:nvSpPr>
        <p:spPr>
          <a:xfrm>
            <a:off x="3300762" y="2193261"/>
            <a:ext cx="15475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000" b="1" dirty="0"/>
              <a:t>retrieve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27FC7565-209B-A150-05ED-8F94B908F750}"/>
              </a:ext>
            </a:extLst>
          </p:cNvPr>
          <p:cNvSpPr txBox="1"/>
          <p:nvPr/>
        </p:nvSpPr>
        <p:spPr>
          <a:xfrm>
            <a:off x="4304476" y="1080065"/>
            <a:ext cx="15475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000" b="1" dirty="0" err="1"/>
              <a:t>prescreen</a:t>
            </a:r>
            <a:endParaRPr lang="en-CA" sz="2000" b="1" dirty="0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DB5B382A-07C4-19D8-08A1-D6494F71392C}"/>
              </a:ext>
            </a:extLst>
          </p:cNvPr>
          <p:cNvSpPr txBox="1"/>
          <p:nvPr/>
        </p:nvSpPr>
        <p:spPr>
          <a:xfrm>
            <a:off x="6149151" y="1693020"/>
            <a:ext cx="15475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000" b="1" dirty="0"/>
              <a:t>pdfs</a:t>
            </a:r>
            <a:endParaRPr lang="en-CA" sz="2177" b="1" dirty="0"/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BE414002-9E1D-77A4-33B9-AF61AF65B160}"/>
              </a:ext>
            </a:extLst>
          </p:cNvPr>
          <p:cNvSpPr txBox="1"/>
          <p:nvPr/>
        </p:nvSpPr>
        <p:spPr>
          <a:xfrm>
            <a:off x="6296254" y="3202711"/>
            <a:ext cx="15475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000" b="1" dirty="0"/>
              <a:t>screen</a:t>
            </a:r>
            <a:endParaRPr lang="en-CA" sz="2177" b="1" dirty="0"/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29A24D45-4368-85AA-D93F-EADBE588CC63}"/>
              </a:ext>
            </a:extLst>
          </p:cNvPr>
          <p:cNvSpPr txBox="1"/>
          <p:nvPr/>
        </p:nvSpPr>
        <p:spPr>
          <a:xfrm>
            <a:off x="3937240" y="3402766"/>
            <a:ext cx="15475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000" b="1" dirty="0"/>
              <a:t>data</a:t>
            </a:r>
            <a:endParaRPr lang="en-CA" sz="2177" b="1" dirty="0"/>
          </a:p>
        </p:txBody>
      </p: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74571ADF-EF88-10FD-899C-2F4B919AD297}"/>
              </a:ext>
            </a:extLst>
          </p:cNvPr>
          <p:cNvGrpSpPr>
            <a:grpSpLocks noChangeAspect="1"/>
          </p:cNvGrpSpPr>
          <p:nvPr/>
        </p:nvGrpSpPr>
        <p:grpSpPr>
          <a:xfrm rot="20455344">
            <a:off x="4399624" y="1263275"/>
            <a:ext cx="2508705" cy="2600037"/>
            <a:chOff x="2553298" y="1455437"/>
            <a:chExt cx="2630891" cy="2726671"/>
          </a:xfrm>
        </p:grpSpPr>
        <p:sp>
          <p:nvSpPr>
            <p:cNvPr id="19" name="Pfeil: gebogen 18">
              <a:extLst>
                <a:ext uri="{FF2B5EF4-FFF2-40B4-BE49-F238E27FC236}">
                  <a16:creationId xmlns:a16="http://schemas.microsoft.com/office/drawing/2014/main" id="{CE4242FB-AE96-15EF-F6D4-349E6EB3A765}"/>
                </a:ext>
              </a:extLst>
            </p:cNvPr>
            <p:cNvSpPr>
              <a:spLocks/>
            </p:cNvSpPr>
            <p:nvPr/>
          </p:nvSpPr>
          <p:spPr>
            <a:xfrm rot="21171302">
              <a:off x="2576039" y="1464249"/>
              <a:ext cx="2608149" cy="2608545"/>
            </a:xfrm>
            <a:prstGeom prst="circularArrow">
              <a:avLst>
                <a:gd name="adj1" fmla="val 3616"/>
                <a:gd name="adj2" fmla="val 721375"/>
                <a:gd name="adj3" fmla="val 20720261"/>
                <a:gd name="adj4" fmla="val 17784346"/>
                <a:gd name="adj5" fmla="val 6785"/>
              </a:avLst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 sz="2177" dirty="0"/>
            </a:p>
          </p:txBody>
        </p:sp>
        <p:sp>
          <p:nvSpPr>
            <p:cNvPr id="20" name="Pfeil: gebogen 19">
              <a:extLst>
                <a:ext uri="{FF2B5EF4-FFF2-40B4-BE49-F238E27FC236}">
                  <a16:creationId xmlns:a16="http://schemas.microsoft.com/office/drawing/2014/main" id="{56BCDC0E-D8B8-DAFF-5AF9-7FBCE75F3DBD}"/>
                </a:ext>
              </a:extLst>
            </p:cNvPr>
            <p:cNvSpPr>
              <a:spLocks/>
            </p:cNvSpPr>
            <p:nvPr/>
          </p:nvSpPr>
          <p:spPr>
            <a:xfrm rot="16418718">
              <a:off x="2553496" y="1455239"/>
              <a:ext cx="2608149" cy="2608545"/>
            </a:xfrm>
            <a:prstGeom prst="circularArrow">
              <a:avLst>
                <a:gd name="adj1" fmla="val 3616"/>
                <a:gd name="adj2" fmla="val 721375"/>
                <a:gd name="adj3" fmla="val 20720262"/>
                <a:gd name="adj4" fmla="val 17940792"/>
                <a:gd name="adj5" fmla="val 6785"/>
              </a:avLst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 sz="2177" dirty="0"/>
            </a:p>
          </p:txBody>
        </p:sp>
        <p:sp>
          <p:nvSpPr>
            <p:cNvPr id="24" name="Pfeil: gebogen 23">
              <a:extLst>
                <a:ext uri="{FF2B5EF4-FFF2-40B4-BE49-F238E27FC236}">
                  <a16:creationId xmlns:a16="http://schemas.microsoft.com/office/drawing/2014/main" id="{2A80BD03-5E61-3004-5664-334283569073}"/>
                </a:ext>
              </a:extLst>
            </p:cNvPr>
            <p:cNvSpPr>
              <a:spLocks/>
            </p:cNvSpPr>
            <p:nvPr/>
          </p:nvSpPr>
          <p:spPr>
            <a:xfrm rot="8761725">
              <a:off x="2576040" y="1573563"/>
              <a:ext cx="2608149" cy="2608545"/>
            </a:xfrm>
            <a:prstGeom prst="circularArrow">
              <a:avLst>
                <a:gd name="adj1" fmla="val 3616"/>
                <a:gd name="adj2" fmla="val 721375"/>
                <a:gd name="adj3" fmla="val 20720261"/>
                <a:gd name="adj4" fmla="val 16342839"/>
                <a:gd name="adj5" fmla="val 6785"/>
              </a:avLst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 sz="2177" dirty="0"/>
            </a:p>
          </p:txBody>
        </p:sp>
      </p:grpSp>
      <p:sp>
        <p:nvSpPr>
          <p:cNvPr id="25" name="Pfeil: gebogen 24">
            <a:extLst>
              <a:ext uri="{FF2B5EF4-FFF2-40B4-BE49-F238E27FC236}">
                <a16:creationId xmlns:a16="http://schemas.microsoft.com/office/drawing/2014/main" id="{4C3630C1-5531-F500-3459-6D1EFD91E2BF}"/>
              </a:ext>
            </a:extLst>
          </p:cNvPr>
          <p:cNvSpPr>
            <a:spLocks/>
          </p:cNvSpPr>
          <p:nvPr/>
        </p:nvSpPr>
        <p:spPr>
          <a:xfrm rot="11364974">
            <a:off x="4396296" y="1324240"/>
            <a:ext cx="2487018" cy="2487397"/>
          </a:xfrm>
          <a:prstGeom prst="circularArrow">
            <a:avLst>
              <a:gd name="adj1" fmla="val 3616"/>
              <a:gd name="adj2" fmla="val 721375"/>
              <a:gd name="adj3" fmla="val 20720262"/>
              <a:gd name="adj4" fmla="val 17940792"/>
              <a:gd name="adj5" fmla="val 6785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en-CA" sz="2177" dirty="0"/>
          </a:p>
        </p:txBody>
      </p:sp>
      <p:sp>
        <p:nvSpPr>
          <p:cNvPr id="26" name="Pfeil: gebogen 25">
            <a:extLst>
              <a:ext uri="{FF2B5EF4-FFF2-40B4-BE49-F238E27FC236}">
                <a16:creationId xmlns:a16="http://schemas.microsoft.com/office/drawing/2014/main" id="{FEFF9A5A-3E96-43F5-6B70-FA11D5F276E9}"/>
              </a:ext>
            </a:extLst>
          </p:cNvPr>
          <p:cNvSpPr>
            <a:spLocks/>
          </p:cNvSpPr>
          <p:nvPr/>
        </p:nvSpPr>
        <p:spPr>
          <a:xfrm rot="2114632">
            <a:off x="4471103" y="1379192"/>
            <a:ext cx="2487019" cy="2487397"/>
          </a:xfrm>
          <a:prstGeom prst="circularArrow">
            <a:avLst>
              <a:gd name="adj1" fmla="val 3616"/>
              <a:gd name="adj2" fmla="val 721375"/>
              <a:gd name="adj3" fmla="val 20720261"/>
              <a:gd name="adj4" fmla="val 17784346"/>
              <a:gd name="adj5" fmla="val 6785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en-CA" sz="2177" dirty="0"/>
          </a:p>
        </p:txBody>
      </p:sp>
      <p:cxnSp>
        <p:nvCxnSpPr>
          <p:cNvPr id="27" name="Gerade Verbindung mit Pfeil 26">
            <a:extLst>
              <a:ext uri="{FF2B5EF4-FFF2-40B4-BE49-F238E27FC236}">
                <a16:creationId xmlns:a16="http://schemas.microsoft.com/office/drawing/2014/main" id="{365E5BC6-F15A-9583-C3F0-008924CADFFD}"/>
              </a:ext>
            </a:extLst>
          </p:cNvPr>
          <p:cNvCxnSpPr>
            <a:cxnSpLocks/>
          </p:cNvCxnSpPr>
          <p:nvPr/>
        </p:nvCxnSpPr>
        <p:spPr>
          <a:xfrm>
            <a:off x="7729821" y="2472705"/>
            <a:ext cx="1192484" cy="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feld 27">
            <a:extLst>
              <a:ext uri="{FF2B5EF4-FFF2-40B4-BE49-F238E27FC236}">
                <a16:creationId xmlns:a16="http://schemas.microsoft.com/office/drawing/2014/main" id="{9E36D64D-D122-EA43-CCB3-D89FF96B2202}"/>
              </a:ext>
            </a:extLst>
          </p:cNvPr>
          <p:cNvSpPr txBox="1"/>
          <p:nvPr/>
        </p:nvSpPr>
        <p:spPr>
          <a:xfrm>
            <a:off x="8972899" y="2274700"/>
            <a:ext cx="12306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000" b="1"/>
            </a:lvl1pPr>
          </a:lstStyle>
          <a:p>
            <a:r>
              <a:rPr lang="de-DE" dirty="0"/>
              <a:t>Publish</a:t>
            </a:r>
            <a:endParaRPr lang="en-CA" dirty="0"/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096FBEC4-00D2-9911-251E-5E0476B51591}"/>
              </a:ext>
            </a:extLst>
          </p:cNvPr>
          <p:cNvSpPr/>
          <p:nvPr/>
        </p:nvSpPr>
        <p:spPr>
          <a:xfrm>
            <a:off x="182357" y="435676"/>
            <a:ext cx="10384862" cy="4260112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124C2B15-DDE3-5134-2F9E-61C534D316D5}"/>
              </a:ext>
            </a:extLst>
          </p:cNvPr>
          <p:cNvSpPr txBox="1"/>
          <p:nvPr/>
        </p:nvSpPr>
        <p:spPr>
          <a:xfrm>
            <a:off x="1794409" y="4496699"/>
            <a:ext cx="7627050" cy="400110"/>
          </a:xfrm>
          <a:prstGeom prst="rect">
            <a:avLst/>
          </a:prstGeom>
          <a:solidFill>
            <a:schemeClr val="bg1"/>
          </a:solidFill>
          <a:ln w="31750">
            <a:solidFill>
              <a:schemeClr val="dk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CA" sz="2000" b="1" dirty="0"/>
              <a:t>CoLRev environment</a:t>
            </a:r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10360911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13</Words>
  <Application>Microsoft Office PowerPoint</Application>
  <PresentationFormat>Benutzerdefiniert</PresentationFormat>
  <Paragraphs>9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Gerit Wagner</dc:creator>
  <cp:lastModifiedBy>Gerit Wagner</cp:lastModifiedBy>
  <cp:revision>44</cp:revision>
  <dcterms:created xsi:type="dcterms:W3CDTF">2022-03-23T20:47:01Z</dcterms:created>
  <dcterms:modified xsi:type="dcterms:W3CDTF">2023-06-14T13:13:50Z</dcterms:modified>
</cp:coreProperties>
</file>