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9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Pa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TM10001115[[fn=Paket]]</Template>
  <TotalTime>0</TotalTime>
  <Words>0</Words>
  <Application>Microsoft Office PowerPoint</Application>
  <PresentationFormat>Breitbild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3" baseType="lpstr">
      <vt:lpstr>Arial</vt:lpstr>
      <vt:lpstr>Gill Sans MT</vt:lpstr>
      <vt:lpstr>Paket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Käch, Timon</dc:creator>
  <cp:lastModifiedBy>Käch, Timon</cp:lastModifiedBy>
  <cp:revision>1</cp:revision>
  <dcterms:created xsi:type="dcterms:W3CDTF">2023-03-07T12:06:12Z</dcterms:created>
  <dcterms:modified xsi:type="dcterms:W3CDTF">2023-03-07T12:06:26Z</dcterms:modified>
</cp:coreProperties>
</file>

<file path=docProps/thumbnail.jpeg>
</file>