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6" r:id="rId1"/>
  </p:sldMasterIdLst>
  <p:notesMasterIdLst>
    <p:notesMasterId r:id="rId2"/>
  </p:notesMasterIdLst>
  <p:handoutMasterIdLst>
    <p:handoutMasterId r:id="rId3"/>
  </p:handoutMasterIdLst>
  <p:sldSz cx="12192000" cy="6858000"/>
  <p:notesSz cx="6858000" cy="9144000"/>
  <p:defaultTextStyle>
    <a:defPPr rtl="0"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BA8B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59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0" d="100"/>
          <a:sy n="120" d="100"/>
        </p:scale>
        <p:origin x="5040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7260543F-C6AC-4A94-9181-2A0B47128E40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en-US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ED92CB86-0DB9-4A70-B1CF-B23508471F6B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3557642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BB4411EF-09CB-4E62-A9ED-59F7AB2BB401}" type="datetime1">
              <a:rPr lang="de-DE" smtClean="0"/>
              <a:t>07.03.2023</a:t>
            </a:fld>
            <a:endParaRPr lang="en-US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en-US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de"/>
              <a:t>Textmasterformate durch Klicken bearbeiten</a:t>
            </a:r>
            <a:endParaRPr lang="en-US"/>
          </a:p>
          <a:p>
            <a:pPr lvl="1" rtl="0"/>
            <a:r>
              <a:rPr lang="de"/>
              <a:t>Zweite Ebene</a:t>
            </a:r>
          </a:p>
          <a:p>
            <a:pPr lvl="2" rtl="0"/>
            <a:r>
              <a:rPr lang="de"/>
              <a:t>Dritte Ebene</a:t>
            </a:r>
          </a:p>
          <a:p>
            <a:pPr lvl="3" rtl="0"/>
            <a:r>
              <a:rPr lang="de"/>
              <a:t>Vierte Ebene</a:t>
            </a:r>
          </a:p>
          <a:p>
            <a:pPr lvl="4" rtl="0"/>
            <a:r>
              <a:rPr lang="de"/>
              <a:t>Fünfte Ebene</a:t>
            </a:r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9C2B151B-D7D1-48E5-8230-5AADBC794F8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59278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eck 9">
            <a:extLst>
              <a:ext uri="{FF2B5EF4-FFF2-40B4-BE49-F238E27FC236}">
                <a16:creationId xmlns:a16="http://schemas.microsoft.com/office/drawing/2014/main" id="{39E3965E-AC41-4711-9D10-E25ABB132D86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rtlCol="0" anchor="b">
            <a:normAutofit/>
          </a:bodyPr>
          <a:lstStyle>
            <a:lvl1pPr algn="l">
              <a:lnSpc>
                <a:spcPct val="90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pPr rtl="0"/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100051" y="4645152"/>
            <a:ext cx="10058400" cy="1143000"/>
          </a:xfrm>
        </p:spPr>
        <p:txBody>
          <a:bodyPr lIns="91440" rIns="91440" rtlCol="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1"/>
                </a:solidFill>
                <a:latin typeface="+mn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pPr rtl="0"/>
            <a:r>
              <a:rPr lang="de-DE"/>
              <a:t>Master-Untertitelformat bearbeiten</a:t>
            </a:r>
            <a:endParaRPr lang="en-US" dirty="0"/>
          </a:p>
        </p:txBody>
      </p:sp>
      <p:cxnSp>
        <p:nvCxnSpPr>
          <p:cNvPr id="9" name="Gerader Verbinder 8">
            <a:extLst>
              <a:ext uri="{FF2B5EF4-FFF2-40B4-BE49-F238E27FC236}">
                <a16:creationId xmlns:a16="http://schemas.microsoft.com/office/drawing/2014/main" id="{1F5DC8C3-BA5F-4EED-BB9A-A14272BD82A1}"/>
              </a:ext>
            </a:extLst>
          </p:cNvPr>
          <p:cNvCxnSpPr/>
          <p:nvPr/>
        </p:nvCxnSpPr>
        <p:spPr>
          <a:xfrm>
            <a:off x="1207658" y="4474741"/>
            <a:ext cx="987552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925CCF1-92C0-4AF3-BFAF-4921631915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D058F8EF-9461-4DB5-8DE8-65F0C8AF5E0D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051A78A9-3DFF-4937-A9F2-5D8CF495F3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FAEB271-5CC0-4759-BC6E-8BE53AB22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3314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 rtlCol="0"/>
          <a:lstStyle/>
          <a:p>
            <a:pPr lvl="0" rtl="0"/>
            <a:r>
              <a:rPr lang="de-DE"/>
              <a:t>Mastertextformat bearbeiten</a:t>
            </a:r>
          </a:p>
          <a:p>
            <a:pPr lvl="1" rtl="0"/>
            <a:r>
              <a:rPr lang="de-DE"/>
              <a:t>Zweite Ebene</a:t>
            </a:r>
          </a:p>
          <a:p>
            <a:pPr lvl="2" rtl="0"/>
            <a:r>
              <a:rPr lang="de-DE"/>
              <a:t>Dritte Ebene</a:t>
            </a:r>
          </a:p>
          <a:p>
            <a:pPr lvl="3" rtl="0"/>
            <a:r>
              <a:rPr lang="de-DE"/>
              <a:t>Vierte Ebene</a:t>
            </a:r>
          </a:p>
          <a:p>
            <a:pPr lvl="4" rtl="0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7D5506EE-1026-4F35-9ACC-BD05BE0F9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4B84E5B-C9E8-4DB6-BA34-0E271B709DFA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B7696E5F-8D95-4450-AE52-5438E6EDE2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999B2253-74CC-409E-BEB0-F8EFCFCB5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2269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hteck 8">
            <a:extLst>
              <a:ext uri="{FF2B5EF4-FFF2-40B4-BE49-F238E27FC236}">
                <a16:creationId xmlns:a16="http://schemas.microsoft.com/office/drawing/2014/main" id="{E1B68A5B-D9FA-424B-A4EB-30E7223836B3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 rtlCol="0"/>
          <a:lstStyle/>
          <a:p>
            <a:pPr rtl="0"/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 rtlCol="0"/>
          <a:lstStyle/>
          <a:p>
            <a:pPr lvl="0" rtl="0"/>
            <a:r>
              <a:rPr lang="de-DE"/>
              <a:t>Mastertextformat bearbeiten</a:t>
            </a:r>
          </a:p>
          <a:p>
            <a:pPr lvl="1" rtl="0"/>
            <a:r>
              <a:rPr lang="de-DE"/>
              <a:t>Zweite Ebene</a:t>
            </a:r>
          </a:p>
          <a:p>
            <a:pPr lvl="2" rtl="0"/>
            <a:r>
              <a:rPr lang="de-DE"/>
              <a:t>Dritte Ebene</a:t>
            </a:r>
          </a:p>
          <a:p>
            <a:pPr lvl="3" rtl="0"/>
            <a:r>
              <a:rPr lang="de-DE"/>
              <a:t>Vierte Ebene</a:t>
            </a:r>
          </a:p>
          <a:p>
            <a:pPr lvl="4" rtl="0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AF33D6B0-F070-45C4-A472-19F432BE39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F650C74D-3EC7-4807-8009-B91685601A76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9975399F-DAB2-410D-967F-ED17E6F796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10" name="Foliennummernplatzhalter 9">
            <a:extLst>
              <a:ext uri="{FF2B5EF4-FFF2-40B4-BE49-F238E27FC236}">
                <a16:creationId xmlns:a16="http://schemas.microsoft.com/office/drawing/2014/main" id="{F762A46F-6BE5-4D12-9412-5CA7672EA8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18272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lvl="0" rtl="0"/>
            <a:r>
              <a:rPr lang="de-DE"/>
              <a:t>Mastertextformat bearbeiten</a:t>
            </a:r>
          </a:p>
          <a:p>
            <a:pPr lvl="1" rtl="0"/>
            <a:r>
              <a:rPr lang="de-DE"/>
              <a:t>Zweite Ebene</a:t>
            </a:r>
          </a:p>
          <a:p>
            <a:pPr lvl="2" rtl="0"/>
            <a:r>
              <a:rPr lang="de-DE"/>
              <a:t>Dritte Ebene</a:t>
            </a:r>
          </a:p>
          <a:p>
            <a:pPr lvl="3" rtl="0"/>
            <a:r>
              <a:rPr lang="de-DE"/>
              <a:t>Vierte Ebene</a:t>
            </a:r>
          </a:p>
          <a:p>
            <a:pPr lvl="4" rtl="0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354D8B55-9EA8-4B81-8E84-9B93B0A275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CA5E3BD6-493E-4773-AC13-EE70A9E3F498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062CA021-2578-47CB-822C-BDDFF7223B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C4AAB51D-4141-4682-9375-DAFD5FB9DD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26706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Abschnittsüberschrif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eck 9">
            <a:extLst>
              <a:ext uri="{FF2B5EF4-FFF2-40B4-BE49-F238E27FC236}">
                <a16:creationId xmlns:a16="http://schemas.microsoft.com/office/drawing/2014/main" id="{A585C21A-8B93-4657-B5DF-7EAEAD3BE127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rtlCol="0" anchor="b" anchorCtr="0">
            <a:normAutofit/>
          </a:bodyPr>
          <a:lstStyle>
            <a:lvl1pPr>
              <a:lnSpc>
                <a:spcPct val="90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pPr rtl="0"/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97280" y="4663440"/>
            <a:ext cx="10058400" cy="1143000"/>
          </a:xfrm>
        </p:spPr>
        <p:txBody>
          <a:bodyPr lIns="91440" rIns="91440" rtlCol="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1"/>
                </a:solidFill>
                <a:latin typeface="+mn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de-DE"/>
              <a:t>Mastertextformat bearbeiten</a:t>
            </a:r>
          </a:p>
        </p:txBody>
      </p:sp>
      <p:cxnSp>
        <p:nvCxnSpPr>
          <p:cNvPr id="9" name="Gerader Verbinder 8">
            <a:extLst>
              <a:ext uri="{FF2B5EF4-FFF2-40B4-BE49-F238E27FC236}">
                <a16:creationId xmlns:a16="http://schemas.microsoft.com/office/drawing/2014/main" id="{459DE2C1-4C52-40A3-8959-27B2C1BEBFF6}"/>
              </a:ext>
            </a:extLst>
          </p:cNvPr>
          <p:cNvCxnSpPr/>
          <p:nvPr/>
        </p:nvCxnSpPr>
        <p:spPr>
          <a:xfrm>
            <a:off x="1207658" y="4485132"/>
            <a:ext cx="987552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AAF2E137-EC28-48F8-9198-1F02539029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FEE6A76B-C923-49BD-ABE7-ADE768C6F571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189422CD-6F62-4DD6-89EF-07A60B42D2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11" name="Foliennummernplatzhalter 10">
            <a:extLst>
              <a:ext uri="{FF2B5EF4-FFF2-40B4-BE49-F238E27FC236}">
                <a16:creationId xmlns:a16="http://schemas.microsoft.com/office/drawing/2014/main" id="{69C6AFF8-42B4-4D05-969B-9F5FB33555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41625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el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 rtlCol="0"/>
          <a:lstStyle/>
          <a:p>
            <a:pPr rtl="0"/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097280" y="2120900"/>
            <a:ext cx="4639736" cy="3748193"/>
          </a:xfrm>
        </p:spPr>
        <p:txBody>
          <a:bodyPr rtlCol="0"/>
          <a:lstStyle/>
          <a:p>
            <a:pPr lvl="0" rtl="0"/>
            <a:r>
              <a:rPr lang="de-DE"/>
              <a:t>Mastertextformat bearbeiten</a:t>
            </a:r>
          </a:p>
          <a:p>
            <a:pPr lvl="1" rtl="0"/>
            <a:r>
              <a:rPr lang="de-DE"/>
              <a:t>Zweite Ebene</a:t>
            </a:r>
          </a:p>
          <a:p>
            <a:pPr lvl="2" rtl="0"/>
            <a:r>
              <a:rPr lang="de-DE"/>
              <a:t>Dritte Ebene</a:t>
            </a:r>
          </a:p>
          <a:p>
            <a:pPr lvl="3" rtl="0"/>
            <a:r>
              <a:rPr lang="de-DE"/>
              <a:t>Vierte Ebene</a:t>
            </a:r>
          </a:p>
          <a:p>
            <a:pPr lvl="4" rtl="0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515944" y="2120900"/>
            <a:ext cx="4639736" cy="3748194"/>
          </a:xfrm>
        </p:spPr>
        <p:txBody>
          <a:bodyPr rtlCol="0"/>
          <a:lstStyle/>
          <a:p>
            <a:pPr lvl="0" rtl="0"/>
            <a:r>
              <a:rPr lang="de-DE"/>
              <a:t>Mastertextformat bearbeiten</a:t>
            </a:r>
          </a:p>
          <a:p>
            <a:pPr lvl="1" rtl="0"/>
            <a:r>
              <a:rPr lang="de-DE"/>
              <a:t>Zweite Ebene</a:t>
            </a:r>
          </a:p>
          <a:p>
            <a:pPr lvl="2" rtl="0"/>
            <a:r>
              <a:rPr lang="de-DE"/>
              <a:t>Dritte Ebene</a:t>
            </a:r>
          </a:p>
          <a:p>
            <a:pPr lvl="3" rtl="0"/>
            <a:r>
              <a:rPr lang="de-DE"/>
              <a:t>Vierte Ebene</a:t>
            </a:r>
          </a:p>
          <a:p>
            <a:pPr lvl="4" rtl="0"/>
            <a:r>
              <a:rPr lang="de-DE"/>
              <a:t>Fünfte Ebene</a:t>
            </a:r>
            <a:endParaRPr lang="en-US" dirty="0"/>
          </a:p>
        </p:txBody>
      </p:sp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5782D47D-B0DC-4C40-BCC6-BBBA32584A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4CD334EC-5459-4A98-AF88-01FD6D7BAF68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9" name="Fußzeilenplatzhalter 8">
            <a:extLst>
              <a:ext uri="{FF2B5EF4-FFF2-40B4-BE49-F238E27FC236}">
                <a16:creationId xmlns:a16="http://schemas.microsoft.com/office/drawing/2014/main" id="{4690D34E-7EBD-44B2-83CA-4C126A18D7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10" name="Foliennummernplatzhalter 9">
            <a:extLst>
              <a:ext uri="{FF2B5EF4-FFF2-40B4-BE49-F238E27FC236}">
                <a16:creationId xmlns:a16="http://schemas.microsoft.com/office/drawing/2014/main" id="{2AC511A1-9BBD-42DE-92FB-2AF44F8E97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66630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el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 rtlCol="0"/>
          <a:lstStyle/>
          <a:p>
            <a:pPr rtl="0"/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97280" y="2057400"/>
            <a:ext cx="4639736" cy="736282"/>
          </a:xfrm>
        </p:spPr>
        <p:txBody>
          <a:bodyPr lIns="91440" rIns="91440" rtlCol="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de-DE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97280" y="2958274"/>
            <a:ext cx="4639736" cy="2910821"/>
          </a:xfrm>
        </p:spPr>
        <p:txBody>
          <a:bodyPr rtlCol="0"/>
          <a:lstStyle/>
          <a:p>
            <a:pPr lvl="0" rtl="0"/>
            <a:r>
              <a:rPr lang="de-DE"/>
              <a:t>Mastertextformat bearbeiten</a:t>
            </a:r>
          </a:p>
          <a:p>
            <a:pPr lvl="1" rtl="0"/>
            <a:r>
              <a:rPr lang="de-DE"/>
              <a:t>Zweite Ebene</a:t>
            </a:r>
          </a:p>
          <a:p>
            <a:pPr lvl="2" rtl="0"/>
            <a:r>
              <a:rPr lang="de-DE"/>
              <a:t>Dritte Ebene</a:t>
            </a:r>
          </a:p>
          <a:p>
            <a:pPr lvl="3" rtl="0"/>
            <a:r>
              <a:rPr lang="de-DE"/>
              <a:t>Vierte Ebene</a:t>
            </a:r>
          </a:p>
          <a:p>
            <a:pPr lvl="4" rtl="0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515944" y="2057400"/>
            <a:ext cx="4639736" cy="736282"/>
          </a:xfrm>
        </p:spPr>
        <p:txBody>
          <a:bodyPr lIns="91440" rIns="91440" rtlCol="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de-DE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515944" y="2958273"/>
            <a:ext cx="4639736" cy="2910821"/>
          </a:xfrm>
        </p:spPr>
        <p:txBody>
          <a:bodyPr rtlCol="0"/>
          <a:lstStyle/>
          <a:p>
            <a:pPr lvl="0" rtl="0"/>
            <a:r>
              <a:rPr lang="de-DE"/>
              <a:t>Mastertextformat bearbeiten</a:t>
            </a:r>
          </a:p>
          <a:p>
            <a:pPr lvl="1" rtl="0"/>
            <a:r>
              <a:rPr lang="de-DE"/>
              <a:t>Zweite Ebene</a:t>
            </a:r>
          </a:p>
          <a:p>
            <a:pPr lvl="2" rtl="0"/>
            <a:r>
              <a:rPr lang="de-DE"/>
              <a:t>Dritte Ebene</a:t>
            </a:r>
          </a:p>
          <a:p>
            <a:pPr lvl="3" rtl="0"/>
            <a:r>
              <a:rPr lang="de-DE"/>
              <a:t>Vierte Ebene</a:t>
            </a:r>
          </a:p>
          <a:p>
            <a:pPr lvl="4" rtl="0"/>
            <a:r>
              <a:rPr lang="de-DE"/>
              <a:t>Fünfte Ebene</a:t>
            </a:r>
            <a:endParaRPr lang="en-US" dirty="0"/>
          </a:p>
        </p:txBody>
      </p:sp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8AF8A515-AA94-45D1-9223-5C2272618D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2F56688-ED28-473C-871E-9EEF4BB0D1F0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11" name="Fußzeilenplatzhalter 10">
            <a:extLst>
              <a:ext uri="{FF2B5EF4-FFF2-40B4-BE49-F238E27FC236}">
                <a16:creationId xmlns:a16="http://schemas.microsoft.com/office/drawing/2014/main" id="{D052F5BC-98E0-4D60-AD67-9547738B7D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12" name="Foliennummernplatzhalter 11">
            <a:extLst>
              <a:ext uri="{FF2B5EF4-FFF2-40B4-BE49-F238E27FC236}">
                <a16:creationId xmlns:a16="http://schemas.microsoft.com/office/drawing/2014/main" id="{A38552DC-952E-41EA-AAAF-C2187523C0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81946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6" name="Datumsplatzhalter 5">
            <a:extLst>
              <a:ext uri="{FF2B5EF4-FFF2-40B4-BE49-F238E27FC236}">
                <a16:creationId xmlns:a16="http://schemas.microsoft.com/office/drawing/2014/main" id="{7392073F-158F-44A3-8913-917AFFC1BC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F9110680-7D80-41F3-804A-113A4CB11D73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7" name="Fußzeilenplatzhalter 6">
            <a:extLst>
              <a:ext uri="{FF2B5EF4-FFF2-40B4-BE49-F238E27FC236}">
                <a16:creationId xmlns:a16="http://schemas.microsoft.com/office/drawing/2014/main" id="{EED72207-24CA-42B7-A975-2F8E41CBA9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8" name="Foliennummernplatzhalter 7">
            <a:extLst>
              <a:ext uri="{FF2B5EF4-FFF2-40B4-BE49-F238E27FC236}">
                <a16:creationId xmlns:a16="http://schemas.microsoft.com/office/drawing/2014/main" id="{D01080F2-251A-4B88-9A62-16F46D724F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1860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eck 9">
            <a:extLst>
              <a:ext uri="{FF2B5EF4-FFF2-40B4-BE49-F238E27FC236}">
                <a16:creationId xmlns:a16="http://schemas.microsoft.com/office/drawing/2014/main" id="{A8E9C91B-7EAD-4562-AB0E-DFB9663AECE3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94E9223F-721F-47BF-9FD5-0F8D12FF0D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7E7F7112-C41D-45A5-B762-BC15064583EE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05915714-6BBA-4593-8591-4E26F7D58D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BE06F857-D2E1-44DD-ABDD-EBB739645B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14226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hteck 7">
            <a:extLst>
              <a:ext uri="{FF2B5EF4-FFF2-40B4-BE49-F238E27FC236}">
                <a16:creationId xmlns:a16="http://schemas.microsoft.com/office/drawing/2014/main" id="{16D90D66-BCB9-4229-A829-628874352AC0}"/>
              </a:ext>
            </a:extLst>
          </p:cNvPr>
          <p:cNvSpPr/>
          <p:nvPr/>
        </p:nvSpPr>
        <p:spPr>
          <a:xfrm>
            <a:off x="16" y="0"/>
            <a:ext cx="4654296" cy="68580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43466" y="786383"/>
            <a:ext cx="3517567" cy="2093975"/>
          </a:xfrm>
        </p:spPr>
        <p:txBody>
          <a:bodyPr rtlCol="0" anchor="b">
            <a:normAutofit/>
          </a:bodyPr>
          <a:lstStyle>
            <a:lvl1pPr>
              <a:lnSpc>
                <a:spcPct val="90000"/>
              </a:lnSpc>
              <a:defRPr sz="3100" b="0">
                <a:solidFill>
                  <a:srgbClr val="FFFFFF"/>
                </a:solidFill>
              </a:defRPr>
            </a:lvl1pPr>
          </a:lstStyle>
          <a:p>
            <a:pPr rtl="0"/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458984" y="812799"/>
            <a:ext cx="5928344" cy="5294757"/>
          </a:xfrm>
        </p:spPr>
        <p:txBody>
          <a:bodyPr rtlCol="0"/>
          <a:lstStyle/>
          <a:p>
            <a:pPr lvl="0" rtl="0"/>
            <a:r>
              <a:rPr lang="de-DE"/>
              <a:t>Mastertextformat bearbeiten</a:t>
            </a:r>
          </a:p>
          <a:p>
            <a:pPr lvl="1" rtl="0"/>
            <a:r>
              <a:rPr lang="de-DE"/>
              <a:t>Zweite Ebene</a:t>
            </a:r>
          </a:p>
          <a:p>
            <a:pPr lvl="2" rtl="0"/>
            <a:r>
              <a:rPr lang="de-DE"/>
              <a:t>Dritte Ebene</a:t>
            </a:r>
          </a:p>
          <a:p>
            <a:pPr lvl="3" rtl="0"/>
            <a:r>
              <a:rPr lang="de-DE"/>
              <a:t>Vierte Ebene</a:t>
            </a:r>
          </a:p>
          <a:p>
            <a:pPr lvl="4" rtl="0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43465" y="3043050"/>
            <a:ext cx="3517567" cy="3064505"/>
          </a:xfrm>
        </p:spPr>
        <p:txBody>
          <a:bodyPr lIns="91440" rIns="91440" rtlCol="0"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rtl="0"/>
            <a:r>
              <a:rPr lang="de-DE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643464" y="6446520"/>
            <a:ext cx="3517568" cy="365125"/>
          </a:xfrm>
        </p:spPr>
        <p:txBody>
          <a:bodyPr rtlCol="0"/>
          <a:lstStyle>
            <a:lvl1pPr algn="l">
              <a:defRPr/>
            </a:lvl1pPr>
          </a:lstStyle>
          <a:p>
            <a:pPr rtl="0"/>
            <a:fld id="{1CFE5CD5-4320-48E9-85AB-4E68C78D0837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5458983" y="6446520"/>
            <a:ext cx="5334019" cy="365125"/>
          </a:xfrm>
        </p:spPr>
        <p:txBody>
          <a:bodyPr rtlCol="0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pPr rtl="0"/>
            <a:endParaRPr lang="en-US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pPr rtl="0"/>
            <a:fld id="{3A98EE3D-8CD1-4C3F-BD1C-C98C9596463C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32822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hteck 7">
            <a:extLst>
              <a:ext uri="{FF2B5EF4-FFF2-40B4-BE49-F238E27FC236}">
                <a16:creationId xmlns:a16="http://schemas.microsoft.com/office/drawing/2014/main" id="{DA134939-39C0-4522-A125-A13DFDA66490}"/>
              </a:ext>
            </a:extLst>
          </p:cNvPr>
          <p:cNvSpPr/>
          <p:nvPr/>
        </p:nvSpPr>
        <p:spPr>
          <a:xfrm>
            <a:off x="0" y="4578350"/>
            <a:ext cx="12188825" cy="227965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Bildplatzhalt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578350"/>
          </a:xfrm>
          <a:solidFill>
            <a:schemeClr val="bg1">
              <a:lumMod val="85000"/>
            </a:schemeClr>
          </a:solidFill>
        </p:spPr>
        <p:txBody>
          <a:bodyPr lIns="457200" tIns="457200" rtlCol="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rtl="0"/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97279" y="4799362"/>
            <a:ext cx="10113645" cy="743682"/>
          </a:xfrm>
        </p:spPr>
        <p:txBody>
          <a:bodyPr tIns="0" bIns="0" rtlCol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pPr rtl="0"/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97279" y="5715000"/>
            <a:ext cx="10113264" cy="609600"/>
          </a:xfrm>
        </p:spPr>
        <p:txBody>
          <a:bodyPr lIns="91440" tIns="0" rIns="91440" bIns="0" rtlCol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rtl="0"/>
            <a:r>
              <a:rPr lang="de-DE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/>
            <a:fld id="{4B989E5A-44CF-486A-A324-E4C01361A073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1097279" y="6446838"/>
            <a:ext cx="6818262" cy="365125"/>
          </a:xfrm>
        </p:spPr>
        <p:txBody>
          <a:bodyPr rtlCol="0"/>
          <a:lstStyle/>
          <a:p>
            <a:pPr algn="l" rtl="0"/>
            <a:endParaRPr lang="en-US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32677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hteck 6">
            <a:extLst>
              <a:ext uri="{FF2B5EF4-FFF2-40B4-BE49-F238E27FC236}">
                <a16:creationId xmlns:a16="http://schemas.microsoft.com/office/drawing/2014/main" id="{416A0E3C-60E6-4F39-BC55-5F7C224E1F7C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pPr rtl="0"/>
            <a:r>
              <a:rPr lang="de"/>
              <a:t>Titelmasterformat durch Klicken bearbeiten</a:t>
            </a:r>
            <a:endParaRPr lang="en-US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97280" y="2108201"/>
            <a:ext cx="10058400" cy="3760891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 rtl="0"/>
            <a:r>
              <a:rPr lang="de"/>
              <a:t>Textmasterformate durch Klicken bearbeiten</a:t>
            </a:r>
          </a:p>
          <a:p>
            <a:pPr lvl="1" rtl="0"/>
            <a:r>
              <a:rPr lang="de"/>
              <a:t>Zweite Ebene</a:t>
            </a:r>
          </a:p>
          <a:p>
            <a:pPr lvl="2" rtl="0"/>
            <a:r>
              <a:rPr lang="de"/>
              <a:t>Dritte Ebene</a:t>
            </a:r>
          </a:p>
          <a:p>
            <a:pPr lvl="3" rtl="0"/>
            <a:r>
              <a:rPr lang="de"/>
              <a:t>Vierte Ebene</a:t>
            </a:r>
          </a:p>
          <a:p>
            <a:pPr lvl="4" rtl="0"/>
            <a:r>
              <a:rPr lang="de"/>
              <a:t>Fünfte Ebene</a:t>
            </a:r>
            <a:endParaRPr lang="en-US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218426" y="6446838"/>
            <a:ext cx="2584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rgbClr val="FFFFFF"/>
                </a:solidFill>
              </a:defRPr>
            </a:lvl1pPr>
          </a:lstStyle>
          <a:p>
            <a:pPr rtl="0"/>
            <a:fld id="{C5518B76-3D47-40C3-B678-8969E3806FFF}" type="datetime1">
              <a:rPr lang="de-DE" smtClean="0"/>
              <a:t>07.03.2023</a:t>
            </a:fld>
            <a:endParaRPr lang="en-US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097279" y="6446838"/>
            <a:ext cx="681826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 cap="all" baseline="0">
                <a:solidFill>
                  <a:srgbClr val="FFFFFF"/>
                </a:solidFill>
              </a:defRPr>
            </a:lvl1pPr>
          </a:lstStyle>
          <a:p>
            <a:pPr rtl="0"/>
            <a:endParaRPr lang="en-US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0993582" y="6446838"/>
            <a:ext cx="7800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rgbClr val="FFFFFF"/>
                </a:solidFill>
              </a:defRPr>
            </a:lvl1pPr>
          </a:lstStyle>
          <a:p>
            <a:pPr rtl="0"/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10" name="Gerader Verbinder 9">
            <a:extLst>
              <a:ext uri="{FF2B5EF4-FFF2-40B4-BE49-F238E27FC236}">
                <a16:creationId xmlns:a16="http://schemas.microsoft.com/office/drawing/2014/main" id="{C5025DAC-8B93-4160-B017-3A274A5828C0}"/>
              </a:ext>
            </a:extLst>
          </p:cNvPr>
          <p:cNvCxnSpPr/>
          <p:nvPr/>
        </p:nvCxnSpPr>
        <p:spPr>
          <a:xfrm>
            <a:off x="1193532" y="1897380"/>
            <a:ext cx="996696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349822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8" r:id="rId1"/>
    <p:sldLayoutId id="2147483749" r:id="rId2"/>
    <p:sldLayoutId id="2147483747" r:id="rId3"/>
    <p:sldLayoutId id="2147483743" r:id="rId4"/>
    <p:sldLayoutId id="2147483738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</p:sldLayoutIdLst>
  <p:hf sldNum="0"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700" i="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11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1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7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3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3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3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1_RetrospectVTI">
  <a:themeElements>
    <a:clrScheme name="Custom 37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9BA8B7"/>
      </a:accent1>
      <a:accent2>
        <a:srgbClr val="E6A02E"/>
      </a:accent2>
      <a:accent3>
        <a:srgbClr val="BF6A3B"/>
      </a:accent3>
      <a:accent4>
        <a:srgbClr val="92987A"/>
      </a:accent4>
      <a:accent5>
        <a:srgbClr val="857659"/>
      </a:accent5>
      <a:accent6>
        <a:srgbClr val="A0988C"/>
      </a:accent6>
      <a:hlink>
        <a:srgbClr val="00B0F0"/>
      </a:hlink>
      <a:folHlink>
        <a:srgbClr val="738F97"/>
      </a:folHlink>
    </a:clrScheme>
    <a:fontScheme name="Retrospect">
      <a:majorFont>
        <a:latin typeface="Bookman Old Style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Franklin Gothic Book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_41798785_TF56160789" id="{751E87C0-0771-424F-B154-871FD1501C05}" vid="{2E5C96EF-B3D9-45F0-A93F-C32C56A6DA2C}"/>
    </a:ext>
  </a:extLst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{0E58D5ED-B2D6-4D03-99DC-6ECB5798507E}tf56160789_win32</Template>
  <TotalTime>0</TotalTime>
  <Words>0</Words>
  <Application>Microsoft Office PowerPoint</Application>
  <PresentationFormat>Breitbild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4" baseType="lpstr">
      <vt:lpstr>Bookman Old Style</vt:lpstr>
      <vt:lpstr>Calibri</vt:lpstr>
      <vt:lpstr>Franklin Gothic Book</vt:lpstr>
      <vt:lpstr>1_RetrospectVTI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Käch, Timon</dc:creator>
  <cp:lastModifiedBy>Käch, Timon</cp:lastModifiedBy>
  <cp:revision>1</cp:revision>
  <dcterms:created xsi:type="dcterms:W3CDTF">2023-03-07T10:32:29Z</dcterms:created>
  <dcterms:modified xsi:type="dcterms:W3CDTF">2023-03-07T10:32:58Z</dcterms:modified>
</cp:coreProperties>
</file>

<file path=docProps/thumbnail.jpeg>
</file>